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8580D-8BB3-4B44-B4A0-58D26C95548F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400AF-2ECE-4887-907F-9ED9B9FDC2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8580D-8BB3-4B44-B4A0-58D26C95548F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400AF-2ECE-4887-907F-9ED9B9FDC2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8580D-8BB3-4B44-B4A0-58D26C95548F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400AF-2ECE-4887-907F-9ED9B9FDC2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8580D-8BB3-4B44-B4A0-58D26C95548F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400AF-2ECE-4887-907F-9ED9B9FDC2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8580D-8BB3-4B44-B4A0-58D26C95548F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400AF-2ECE-4887-907F-9ED9B9FDC2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8580D-8BB3-4B44-B4A0-58D26C95548F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400AF-2ECE-4887-907F-9ED9B9FDC2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8580D-8BB3-4B44-B4A0-58D26C95548F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400AF-2ECE-4887-907F-9ED9B9FDC2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8580D-8BB3-4B44-B4A0-58D26C95548F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400AF-2ECE-4887-907F-9ED9B9FDC2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8580D-8BB3-4B44-B4A0-58D26C95548F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400AF-2ECE-4887-907F-9ED9B9FDC2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8580D-8BB3-4B44-B4A0-58D26C95548F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400AF-2ECE-4887-907F-9ED9B9FDC2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8580D-8BB3-4B44-B4A0-58D26C95548F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400AF-2ECE-4887-907F-9ED9B9FDC21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8580D-8BB3-4B44-B4A0-58D26C95548F}" type="datetimeFigureOut">
              <a:rPr lang="en-US" smtClean="0"/>
              <a:t>12/18/2014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B400AF-2ECE-4887-907F-9ED9B9FDC21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1117706" y="823931"/>
            <a:ext cx="8161978" cy="1008028"/>
            <a:chOff x="1117706" y="823931"/>
            <a:chExt cx="8161978" cy="1008028"/>
          </a:xfrm>
        </p:grpSpPr>
        <p:sp>
          <p:nvSpPr>
            <p:cNvPr id="2" name="Freeform 1"/>
            <p:cNvSpPr/>
            <p:nvPr/>
          </p:nvSpPr>
          <p:spPr>
            <a:xfrm>
              <a:off x="1117706" y="905450"/>
              <a:ext cx="373460" cy="907675"/>
            </a:xfrm>
            <a:custGeom>
              <a:avLst/>
              <a:gdLst/>
              <a:ahLst/>
              <a:cxnLst/>
              <a:rect l="0" t="0" r="0" b="0"/>
              <a:pathLst>
                <a:path w="373460" h="907675">
                  <a:moveTo>
                    <a:pt x="303641" y="0"/>
                  </a:moveTo>
                  <a:lnTo>
                    <a:pt x="258171" y="53875"/>
                  </a:lnTo>
                  <a:lnTo>
                    <a:pt x="215917" y="108686"/>
                  </a:lnTo>
                  <a:lnTo>
                    <a:pt x="175221" y="169554"/>
                  </a:lnTo>
                  <a:lnTo>
                    <a:pt x="143180" y="220406"/>
                  </a:lnTo>
                  <a:lnTo>
                    <a:pt x="114321" y="274298"/>
                  </a:lnTo>
                  <a:lnTo>
                    <a:pt x="86294" y="336769"/>
                  </a:lnTo>
                  <a:lnTo>
                    <a:pt x="63959" y="390220"/>
                  </a:lnTo>
                  <a:lnTo>
                    <a:pt x="47936" y="445838"/>
                  </a:lnTo>
                  <a:lnTo>
                    <a:pt x="26270" y="501885"/>
                  </a:lnTo>
                  <a:lnTo>
                    <a:pt x="12632" y="558016"/>
                  </a:lnTo>
                  <a:lnTo>
                    <a:pt x="4002" y="614164"/>
                  </a:lnTo>
                  <a:lnTo>
                    <a:pt x="0" y="673045"/>
                  </a:lnTo>
                  <a:lnTo>
                    <a:pt x="2183" y="715592"/>
                  </a:lnTo>
                  <a:lnTo>
                    <a:pt x="9989" y="769648"/>
                  </a:lnTo>
                  <a:lnTo>
                    <a:pt x="27711" y="829336"/>
                  </a:lnTo>
                  <a:lnTo>
                    <a:pt x="58612" y="869576"/>
                  </a:lnTo>
                  <a:lnTo>
                    <a:pt x="90400" y="891182"/>
                  </a:lnTo>
                  <a:lnTo>
                    <a:pt x="135043" y="906812"/>
                  </a:lnTo>
                  <a:lnTo>
                    <a:pt x="179726" y="907674"/>
                  </a:lnTo>
                  <a:lnTo>
                    <a:pt x="217012" y="900521"/>
                  </a:lnTo>
                  <a:lnTo>
                    <a:pt x="268288" y="870812"/>
                  </a:lnTo>
                  <a:lnTo>
                    <a:pt x="318612" y="826410"/>
                  </a:lnTo>
                  <a:lnTo>
                    <a:pt x="335893" y="798583"/>
                  </a:lnTo>
                  <a:lnTo>
                    <a:pt x="359448" y="743268"/>
                  </a:lnTo>
                  <a:lnTo>
                    <a:pt x="373459" y="693001"/>
                  </a:lnTo>
                  <a:lnTo>
                    <a:pt x="370984" y="632768"/>
                  </a:lnTo>
                  <a:lnTo>
                    <a:pt x="356870" y="593029"/>
                  </a:lnTo>
                  <a:lnTo>
                    <a:pt x="341336" y="576304"/>
                  </a:lnTo>
                  <a:lnTo>
                    <a:pt x="332280" y="570206"/>
                  </a:lnTo>
                  <a:lnTo>
                    <a:pt x="297179" y="561624"/>
                  </a:lnTo>
                  <a:lnTo>
                    <a:pt x="257142" y="564671"/>
                  </a:lnTo>
                  <a:lnTo>
                    <a:pt x="221233" y="578571"/>
                  </a:lnTo>
                  <a:lnTo>
                    <a:pt x="161796" y="619383"/>
                  </a:lnTo>
                  <a:lnTo>
                    <a:pt x="121878" y="658380"/>
                  </a:lnTo>
                  <a:lnTo>
                    <a:pt x="91737" y="715060"/>
                  </a:lnTo>
                  <a:lnTo>
                    <a:pt x="72014" y="7685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95088" y="176878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82546" y="918872"/>
              <a:ext cx="612750" cy="845701"/>
            </a:xfrm>
            <a:custGeom>
              <a:avLst/>
              <a:gdLst/>
              <a:ahLst/>
              <a:cxnLst/>
              <a:rect l="0" t="0" r="0" b="0"/>
              <a:pathLst>
                <a:path w="612750" h="845701">
                  <a:moveTo>
                    <a:pt x="65267" y="39221"/>
                  </a:moveTo>
                  <a:lnTo>
                    <a:pt x="47309" y="101501"/>
                  </a:lnTo>
                  <a:lnTo>
                    <a:pt x="33600" y="155552"/>
                  </a:lnTo>
                  <a:lnTo>
                    <a:pt x="14954" y="215717"/>
                  </a:lnTo>
                  <a:lnTo>
                    <a:pt x="3521" y="233087"/>
                  </a:lnTo>
                  <a:lnTo>
                    <a:pt x="706" y="235146"/>
                  </a:lnTo>
                  <a:lnTo>
                    <a:pt x="0" y="233008"/>
                  </a:lnTo>
                  <a:lnTo>
                    <a:pt x="11395" y="186533"/>
                  </a:lnTo>
                  <a:lnTo>
                    <a:pt x="34825" y="133267"/>
                  </a:lnTo>
                  <a:lnTo>
                    <a:pt x="62861" y="72099"/>
                  </a:lnTo>
                  <a:lnTo>
                    <a:pt x="98457" y="32067"/>
                  </a:lnTo>
                  <a:lnTo>
                    <a:pt x="128913" y="11755"/>
                  </a:lnTo>
                  <a:lnTo>
                    <a:pt x="150876" y="3617"/>
                  </a:lnTo>
                  <a:lnTo>
                    <a:pt x="176235" y="0"/>
                  </a:lnTo>
                  <a:lnTo>
                    <a:pt x="199984" y="7751"/>
                  </a:lnTo>
                  <a:lnTo>
                    <a:pt x="243826" y="41323"/>
                  </a:lnTo>
                  <a:lnTo>
                    <a:pt x="276706" y="81750"/>
                  </a:lnTo>
                  <a:lnTo>
                    <a:pt x="304543" y="144542"/>
                  </a:lnTo>
                  <a:lnTo>
                    <a:pt x="330454" y="202742"/>
                  </a:lnTo>
                  <a:lnTo>
                    <a:pt x="342063" y="260157"/>
                  </a:lnTo>
                  <a:lnTo>
                    <a:pt x="347322" y="312264"/>
                  </a:lnTo>
                  <a:lnTo>
                    <a:pt x="349099" y="371792"/>
                  </a:lnTo>
                  <a:lnTo>
                    <a:pt x="349450" y="428611"/>
                  </a:lnTo>
                  <a:lnTo>
                    <a:pt x="349519" y="490484"/>
                  </a:lnTo>
                  <a:lnTo>
                    <a:pt x="341128" y="550626"/>
                  </a:lnTo>
                  <a:lnTo>
                    <a:pt x="328205" y="607566"/>
                  </a:lnTo>
                  <a:lnTo>
                    <a:pt x="314387" y="663873"/>
                  </a:lnTo>
                  <a:lnTo>
                    <a:pt x="293767" y="722644"/>
                  </a:lnTo>
                  <a:lnTo>
                    <a:pt x="262839" y="783543"/>
                  </a:lnTo>
                  <a:lnTo>
                    <a:pt x="236745" y="814188"/>
                  </a:lnTo>
                  <a:lnTo>
                    <a:pt x="204853" y="835690"/>
                  </a:lnTo>
                  <a:lnTo>
                    <a:pt x="154589" y="845700"/>
                  </a:lnTo>
                  <a:lnTo>
                    <a:pt x="112010" y="843077"/>
                  </a:lnTo>
                  <a:lnTo>
                    <a:pt x="88381" y="831668"/>
                  </a:lnTo>
                  <a:lnTo>
                    <a:pt x="58468" y="805514"/>
                  </a:lnTo>
                  <a:lnTo>
                    <a:pt x="43528" y="783388"/>
                  </a:lnTo>
                  <a:lnTo>
                    <a:pt x="32988" y="754057"/>
                  </a:lnTo>
                  <a:lnTo>
                    <a:pt x="31656" y="710249"/>
                  </a:lnTo>
                  <a:lnTo>
                    <a:pt x="49849" y="667633"/>
                  </a:lnTo>
                  <a:lnTo>
                    <a:pt x="71877" y="636548"/>
                  </a:lnTo>
                  <a:lnTo>
                    <a:pt x="92381" y="623284"/>
                  </a:lnTo>
                  <a:lnTo>
                    <a:pt x="138083" y="605237"/>
                  </a:lnTo>
                  <a:lnTo>
                    <a:pt x="190481" y="606048"/>
                  </a:lnTo>
                  <a:lnTo>
                    <a:pt x="238978" y="608422"/>
                  </a:lnTo>
                  <a:lnTo>
                    <a:pt x="290392" y="617185"/>
                  </a:lnTo>
                  <a:lnTo>
                    <a:pt x="343841" y="632909"/>
                  </a:lnTo>
                  <a:lnTo>
                    <a:pt x="402441" y="645497"/>
                  </a:lnTo>
                  <a:lnTo>
                    <a:pt x="455029" y="654296"/>
                  </a:lnTo>
                  <a:lnTo>
                    <a:pt x="511665" y="651094"/>
                  </a:lnTo>
                  <a:lnTo>
                    <a:pt x="567305" y="644526"/>
                  </a:lnTo>
                  <a:lnTo>
                    <a:pt x="612749" y="6288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47671" y="992744"/>
              <a:ext cx="502789" cy="678945"/>
            </a:xfrm>
            <a:custGeom>
              <a:avLst/>
              <a:gdLst/>
              <a:ahLst/>
              <a:cxnLst/>
              <a:rect l="0" t="0" r="0" b="0"/>
              <a:pathLst>
                <a:path w="502789" h="678945">
                  <a:moveTo>
                    <a:pt x="179251" y="7463"/>
                  </a:moveTo>
                  <a:lnTo>
                    <a:pt x="120688" y="66026"/>
                  </a:lnTo>
                  <a:lnTo>
                    <a:pt x="73186" y="124980"/>
                  </a:lnTo>
                  <a:lnTo>
                    <a:pt x="13846" y="184748"/>
                  </a:lnTo>
                  <a:lnTo>
                    <a:pt x="5810" y="192334"/>
                  </a:lnTo>
                  <a:lnTo>
                    <a:pt x="1622" y="191541"/>
                  </a:lnTo>
                  <a:lnTo>
                    <a:pt x="0" y="185164"/>
                  </a:lnTo>
                  <a:lnTo>
                    <a:pt x="2488" y="163650"/>
                  </a:lnTo>
                  <a:lnTo>
                    <a:pt x="18212" y="126400"/>
                  </a:lnTo>
                  <a:lnTo>
                    <a:pt x="68551" y="67615"/>
                  </a:lnTo>
                  <a:lnTo>
                    <a:pt x="131253" y="23183"/>
                  </a:lnTo>
                  <a:lnTo>
                    <a:pt x="186494" y="3332"/>
                  </a:lnTo>
                  <a:lnTo>
                    <a:pt x="227280" y="0"/>
                  </a:lnTo>
                  <a:lnTo>
                    <a:pt x="262112" y="7071"/>
                  </a:lnTo>
                  <a:lnTo>
                    <a:pt x="283928" y="17427"/>
                  </a:lnTo>
                  <a:lnTo>
                    <a:pt x="299084" y="36068"/>
                  </a:lnTo>
                  <a:lnTo>
                    <a:pt x="308549" y="59951"/>
                  </a:lnTo>
                  <a:lnTo>
                    <a:pt x="312708" y="100874"/>
                  </a:lnTo>
                  <a:lnTo>
                    <a:pt x="305881" y="148354"/>
                  </a:lnTo>
                  <a:lnTo>
                    <a:pt x="283206" y="206912"/>
                  </a:lnTo>
                  <a:lnTo>
                    <a:pt x="259965" y="246323"/>
                  </a:lnTo>
                  <a:lnTo>
                    <a:pt x="204228" y="308471"/>
                  </a:lnTo>
                  <a:lnTo>
                    <a:pt x="197072" y="311080"/>
                  </a:lnTo>
                  <a:lnTo>
                    <a:pt x="189962" y="310480"/>
                  </a:lnTo>
                  <a:lnTo>
                    <a:pt x="182882" y="307740"/>
                  </a:lnTo>
                  <a:lnTo>
                    <a:pt x="180502" y="302404"/>
                  </a:lnTo>
                  <a:lnTo>
                    <a:pt x="181254" y="295337"/>
                  </a:lnTo>
                  <a:lnTo>
                    <a:pt x="184096" y="287117"/>
                  </a:lnTo>
                  <a:lnTo>
                    <a:pt x="196612" y="271743"/>
                  </a:lnTo>
                  <a:lnTo>
                    <a:pt x="213873" y="258282"/>
                  </a:lnTo>
                  <a:lnTo>
                    <a:pt x="233243" y="248399"/>
                  </a:lnTo>
                  <a:lnTo>
                    <a:pt x="269468" y="241848"/>
                  </a:lnTo>
                  <a:lnTo>
                    <a:pt x="330866" y="249210"/>
                  </a:lnTo>
                  <a:lnTo>
                    <a:pt x="386147" y="268862"/>
                  </a:lnTo>
                  <a:lnTo>
                    <a:pt x="417198" y="283786"/>
                  </a:lnTo>
                  <a:lnTo>
                    <a:pt x="444336" y="309265"/>
                  </a:lnTo>
                  <a:lnTo>
                    <a:pt x="485777" y="358902"/>
                  </a:lnTo>
                  <a:lnTo>
                    <a:pt x="496029" y="382807"/>
                  </a:lnTo>
                  <a:lnTo>
                    <a:pt x="502788" y="433751"/>
                  </a:lnTo>
                  <a:lnTo>
                    <a:pt x="499202" y="487710"/>
                  </a:lnTo>
                  <a:lnTo>
                    <a:pt x="490687" y="513754"/>
                  </a:lnTo>
                  <a:lnTo>
                    <a:pt x="460937" y="572963"/>
                  </a:lnTo>
                  <a:lnTo>
                    <a:pt x="418510" y="625168"/>
                  </a:lnTo>
                  <a:lnTo>
                    <a:pt x="370618" y="655730"/>
                  </a:lnTo>
                  <a:lnTo>
                    <a:pt x="315838" y="673379"/>
                  </a:lnTo>
                  <a:lnTo>
                    <a:pt x="260275" y="678944"/>
                  </a:lnTo>
                  <a:lnTo>
                    <a:pt x="204948" y="675003"/>
                  </a:lnTo>
                  <a:lnTo>
                    <a:pt x="148322" y="664361"/>
                  </a:lnTo>
                  <a:lnTo>
                    <a:pt x="98835" y="661046"/>
                  </a:lnTo>
                  <a:lnTo>
                    <a:pt x="84494" y="6602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74487" y="1326590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7015" y="3120"/>
                  </a:lnTo>
                  <a:lnTo>
                    <a:pt x="38650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611482" y="905450"/>
              <a:ext cx="21032" cy="747525"/>
            </a:xfrm>
            <a:custGeom>
              <a:avLst/>
              <a:gdLst/>
              <a:ahLst/>
              <a:cxnLst/>
              <a:rect l="0" t="0" r="0" b="0"/>
              <a:pathLst>
                <a:path w="21032" h="747525">
                  <a:moveTo>
                    <a:pt x="0" y="0"/>
                  </a:moveTo>
                  <a:lnTo>
                    <a:pt x="0" y="62478"/>
                  </a:lnTo>
                  <a:lnTo>
                    <a:pt x="0" y="124776"/>
                  </a:lnTo>
                  <a:lnTo>
                    <a:pt x="5589" y="176051"/>
                  </a:lnTo>
                  <a:lnTo>
                    <a:pt x="9065" y="228288"/>
                  </a:lnTo>
                  <a:lnTo>
                    <a:pt x="10094" y="286400"/>
                  </a:lnTo>
                  <a:lnTo>
                    <a:pt x="10399" y="342483"/>
                  </a:lnTo>
                  <a:lnTo>
                    <a:pt x="16079" y="401734"/>
                  </a:lnTo>
                  <a:lnTo>
                    <a:pt x="19582" y="458154"/>
                  </a:lnTo>
                  <a:lnTo>
                    <a:pt x="20619" y="511916"/>
                  </a:lnTo>
                  <a:lnTo>
                    <a:pt x="20927" y="564890"/>
                  </a:lnTo>
                  <a:lnTo>
                    <a:pt x="21031" y="626787"/>
                  </a:lnTo>
                  <a:lnTo>
                    <a:pt x="19879" y="672235"/>
                  </a:lnTo>
                  <a:lnTo>
                    <a:pt x="12722" y="730572"/>
                  </a:lnTo>
                  <a:lnTo>
                    <a:pt x="10528" y="747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00911" y="823931"/>
              <a:ext cx="585293" cy="513189"/>
            </a:xfrm>
            <a:custGeom>
              <a:avLst/>
              <a:gdLst/>
              <a:ahLst/>
              <a:cxnLst/>
              <a:rect l="0" t="0" r="0" b="0"/>
              <a:pathLst>
                <a:path w="585293" h="513189">
                  <a:moveTo>
                    <a:pt x="0" y="113105"/>
                  </a:moveTo>
                  <a:lnTo>
                    <a:pt x="17982" y="81823"/>
                  </a:lnTo>
                  <a:lnTo>
                    <a:pt x="45493" y="58083"/>
                  </a:lnTo>
                  <a:lnTo>
                    <a:pt x="102357" y="29100"/>
                  </a:lnTo>
                  <a:lnTo>
                    <a:pt x="163719" y="6434"/>
                  </a:lnTo>
                  <a:lnTo>
                    <a:pt x="215406" y="0"/>
                  </a:lnTo>
                  <a:lnTo>
                    <a:pt x="257953" y="1615"/>
                  </a:lnTo>
                  <a:lnTo>
                    <a:pt x="315467" y="9101"/>
                  </a:lnTo>
                  <a:lnTo>
                    <a:pt x="371931" y="27700"/>
                  </a:lnTo>
                  <a:lnTo>
                    <a:pt x="430734" y="52436"/>
                  </a:lnTo>
                  <a:lnTo>
                    <a:pt x="491638" y="92267"/>
                  </a:lnTo>
                  <a:lnTo>
                    <a:pt x="545006" y="145634"/>
                  </a:lnTo>
                  <a:lnTo>
                    <a:pt x="575069" y="198169"/>
                  </a:lnTo>
                  <a:lnTo>
                    <a:pt x="585292" y="253343"/>
                  </a:lnTo>
                  <a:lnTo>
                    <a:pt x="582732" y="308555"/>
                  </a:lnTo>
                  <a:lnTo>
                    <a:pt x="568975" y="361959"/>
                  </a:lnTo>
                  <a:lnTo>
                    <a:pt x="543366" y="414425"/>
                  </a:lnTo>
                  <a:lnTo>
                    <a:pt x="499466" y="464565"/>
                  </a:lnTo>
                  <a:lnTo>
                    <a:pt x="453987" y="497214"/>
                  </a:lnTo>
                  <a:lnTo>
                    <a:pt x="429890" y="506088"/>
                  </a:lnTo>
                  <a:lnTo>
                    <a:pt x="366760" y="511785"/>
                  </a:lnTo>
                  <a:lnTo>
                    <a:pt x="315341" y="512772"/>
                  </a:lnTo>
                  <a:lnTo>
                    <a:pt x="252685" y="5131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71442" y="1442404"/>
              <a:ext cx="300147" cy="248526"/>
            </a:xfrm>
            <a:custGeom>
              <a:avLst/>
              <a:gdLst/>
              <a:ahLst/>
              <a:cxnLst/>
              <a:rect l="0" t="0" r="0" b="0"/>
              <a:pathLst>
                <a:path w="300147" h="248526">
                  <a:moveTo>
                    <a:pt x="171708" y="0"/>
                  </a:moveTo>
                  <a:lnTo>
                    <a:pt x="122777" y="3119"/>
                  </a:lnTo>
                  <a:lnTo>
                    <a:pt x="81171" y="14572"/>
                  </a:lnTo>
                  <a:lnTo>
                    <a:pt x="41260" y="39403"/>
                  </a:lnTo>
                  <a:lnTo>
                    <a:pt x="18153" y="71076"/>
                  </a:lnTo>
                  <a:lnTo>
                    <a:pt x="2078" y="110097"/>
                  </a:lnTo>
                  <a:lnTo>
                    <a:pt x="0" y="134330"/>
                  </a:lnTo>
                  <a:lnTo>
                    <a:pt x="4146" y="157968"/>
                  </a:lnTo>
                  <a:lnTo>
                    <a:pt x="13788" y="184071"/>
                  </a:lnTo>
                  <a:lnTo>
                    <a:pt x="28992" y="205032"/>
                  </a:lnTo>
                  <a:lnTo>
                    <a:pt x="67348" y="237552"/>
                  </a:lnTo>
                  <a:lnTo>
                    <a:pt x="91011" y="245958"/>
                  </a:lnTo>
                  <a:lnTo>
                    <a:pt x="117125" y="248525"/>
                  </a:lnTo>
                  <a:lnTo>
                    <a:pt x="172018" y="240640"/>
                  </a:lnTo>
                  <a:lnTo>
                    <a:pt x="227921" y="222229"/>
                  </a:lnTo>
                  <a:lnTo>
                    <a:pt x="264403" y="197256"/>
                  </a:lnTo>
                  <a:lnTo>
                    <a:pt x="286261" y="167631"/>
                  </a:lnTo>
                  <a:lnTo>
                    <a:pt x="300146" y="136626"/>
                  </a:lnTo>
                  <a:lnTo>
                    <a:pt x="298592" y="112585"/>
                  </a:lnTo>
                  <a:lnTo>
                    <a:pt x="288932" y="88642"/>
                  </a:lnTo>
                  <a:lnTo>
                    <a:pt x="272940" y="70202"/>
                  </a:lnTo>
                  <a:lnTo>
                    <a:pt x="244206" y="52256"/>
                  </a:lnTo>
                  <a:lnTo>
                    <a:pt x="213822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95834" y="958093"/>
              <a:ext cx="10529" cy="705410"/>
            </a:xfrm>
            <a:custGeom>
              <a:avLst/>
              <a:gdLst/>
              <a:ahLst/>
              <a:cxnLst/>
              <a:rect l="0" t="0" r="0" b="0"/>
              <a:pathLst>
                <a:path w="10529" h="705410">
                  <a:moveTo>
                    <a:pt x="10528" y="0"/>
                  </a:moveTo>
                  <a:lnTo>
                    <a:pt x="7409" y="62478"/>
                  </a:lnTo>
                  <a:lnTo>
                    <a:pt x="1463" y="124775"/>
                  </a:lnTo>
                  <a:lnTo>
                    <a:pt x="434" y="181640"/>
                  </a:lnTo>
                  <a:lnTo>
                    <a:pt x="128" y="237353"/>
                  </a:lnTo>
                  <a:lnTo>
                    <a:pt x="38" y="290905"/>
                  </a:lnTo>
                  <a:lnTo>
                    <a:pt x="11" y="349406"/>
                  </a:lnTo>
                  <a:lnTo>
                    <a:pt x="3" y="405605"/>
                  </a:lnTo>
                  <a:lnTo>
                    <a:pt x="1" y="459301"/>
                  </a:lnTo>
                  <a:lnTo>
                    <a:pt x="0" y="521441"/>
                  </a:lnTo>
                  <a:lnTo>
                    <a:pt x="3120" y="578776"/>
                  </a:lnTo>
                  <a:lnTo>
                    <a:pt x="9065" y="640751"/>
                  </a:lnTo>
                  <a:lnTo>
                    <a:pt x="9878" y="668483"/>
                  </a:lnTo>
                  <a:lnTo>
                    <a:pt x="10528" y="705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53761" y="1463461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21057" y="0"/>
                  </a:moveTo>
                  <a:lnTo>
                    <a:pt x="6403" y="58617"/>
                  </a:lnTo>
                  <a:lnTo>
                    <a:pt x="1265" y="121196"/>
                  </a:lnTo>
                  <a:lnTo>
                    <a:pt x="375" y="171350"/>
                  </a:lnTo>
                  <a:lnTo>
                    <a:pt x="75" y="221453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95875" y="122130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38031" y="1052849"/>
              <a:ext cx="31586" cy="621183"/>
            </a:xfrm>
            <a:custGeom>
              <a:avLst/>
              <a:gdLst/>
              <a:ahLst/>
              <a:cxnLst/>
              <a:rect l="0" t="0" r="0" b="0"/>
              <a:pathLst>
                <a:path w="31586" h="621183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65972"/>
                  </a:lnTo>
                  <a:lnTo>
                    <a:pt x="0" y="229403"/>
                  </a:lnTo>
                  <a:lnTo>
                    <a:pt x="0" y="276202"/>
                  </a:lnTo>
                  <a:lnTo>
                    <a:pt x="3119" y="327113"/>
                  </a:lnTo>
                  <a:lnTo>
                    <a:pt x="8333" y="376123"/>
                  </a:lnTo>
                  <a:lnTo>
                    <a:pt x="10095" y="434605"/>
                  </a:lnTo>
                  <a:lnTo>
                    <a:pt x="17678" y="493557"/>
                  </a:lnTo>
                  <a:lnTo>
                    <a:pt x="21225" y="546712"/>
                  </a:lnTo>
                  <a:lnTo>
                    <a:pt x="29192" y="594773"/>
                  </a:lnTo>
                  <a:lnTo>
                    <a:pt x="31585" y="621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11689" y="1337119"/>
              <a:ext cx="305327" cy="84229"/>
            </a:xfrm>
            <a:custGeom>
              <a:avLst/>
              <a:gdLst/>
              <a:ahLst/>
              <a:cxnLst/>
              <a:rect l="0" t="0" r="0" b="0"/>
              <a:pathLst>
                <a:path w="305327" h="84229">
                  <a:moveTo>
                    <a:pt x="305326" y="0"/>
                  </a:moveTo>
                  <a:lnTo>
                    <a:pt x="246709" y="14654"/>
                  </a:lnTo>
                  <a:lnTo>
                    <a:pt x="186470" y="35433"/>
                  </a:lnTo>
                  <a:lnTo>
                    <a:pt x="132110" y="52016"/>
                  </a:lnTo>
                  <a:lnTo>
                    <a:pt x="76918" y="66556"/>
                  </a:lnTo>
                  <a:lnTo>
                    <a:pt x="19387" y="8109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59129" y="1442404"/>
              <a:ext cx="31586" cy="242156"/>
            </a:xfrm>
            <a:custGeom>
              <a:avLst/>
              <a:gdLst/>
              <a:ahLst/>
              <a:cxnLst/>
              <a:rect l="0" t="0" r="0" b="0"/>
              <a:pathLst>
                <a:path w="31586" h="242156">
                  <a:moveTo>
                    <a:pt x="0" y="0"/>
                  </a:moveTo>
                  <a:lnTo>
                    <a:pt x="3119" y="48930"/>
                  </a:lnTo>
                  <a:lnTo>
                    <a:pt x="8333" y="96776"/>
                  </a:lnTo>
                  <a:lnTo>
                    <a:pt x="15684" y="159756"/>
                  </a:lnTo>
                  <a:lnTo>
                    <a:pt x="23469" y="222047"/>
                  </a:lnTo>
                  <a:lnTo>
                    <a:pt x="31585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90714" y="126341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44499" y="1355357"/>
              <a:ext cx="183129" cy="345472"/>
            </a:xfrm>
            <a:custGeom>
              <a:avLst/>
              <a:gdLst/>
              <a:ahLst/>
              <a:cxnLst/>
              <a:rect l="0" t="0" r="0" b="0"/>
              <a:pathLst>
                <a:path w="183129" h="345472">
                  <a:moveTo>
                    <a:pt x="183128" y="108104"/>
                  </a:moveTo>
                  <a:lnTo>
                    <a:pt x="168473" y="46011"/>
                  </a:lnTo>
                  <a:lnTo>
                    <a:pt x="152789" y="19256"/>
                  </a:lnTo>
                  <a:lnTo>
                    <a:pt x="133769" y="7005"/>
                  </a:lnTo>
                  <a:lnTo>
                    <a:pt x="110888" y="0"/>
                  </a:lnTo>
                  <a:lnTo>
                    <a:pt x="89020" y="786"/>
                  </a:lnTo>
                  <a:lnTo>
                    <a:pt x="56978" y="13395"/>
                  </a:lnTo>
                  <a:lnTo>
                    <a:pt x="38934" y="31696"/>
                  </a:lnTo>
                  <a:lnTo>
                    <a:pt x="24285" y="56597"/>
                  </a:lnTo>
                  <a:lnTo>
                    <a:pt x="5350" y="117124"/>
                  </a:lnTo>
                  <a:lnTo>
                    <a:pt x="0" y="144868"/>
                  </a:lnTo>
                  <a:lnTo>
                    <a:pt x="3367" y="207745"/>
                  </a:lnTo>
                  <a:lnTo>
                    <a:pt x="9502" y="243302"/>
                  </a:lnTo>
                  <a:lnTo>
                    <a:pt x="36897" y="297396"/>
                  </a:lnTo>
                  <a:lnTo>
                    <a:pt x="51456" y="317406"/>
                  </a:lnTo>
                  <a:lnTo>
                    <a:pt x="69625" y="334098"/>
                  </a:lnTo>
                  <a:lnTo>
                    <a:pt x="92518" y="343076"/>
                  </a:lnTo>
                  <a:lnTo>
                    <a:pt x="105174" y="345471"/>
                  </a:lnTo>
                  <a:lnTo>
                    <a:pt x="125475" y="341892"/>
                  </a:lnTo>
                  <a:lnTo>
                    <a:pt x="162071" y="3186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14947" y="1410157"/>
              <a:ext cx="312764" cy="305989"/>
            </a:xfrm>
            <a:custGeom>
              <a:avLst/>
              <a:gdLst/>
              <a:ahLst/>
              <a:cxnLst/>
              <a:rect l="0" t="0" r="0" b="0"/>
              <a:pathLst>
                <a:path w="312764" h="305989">
                  <a:moveTo>
                    <a:pt x="123250" y="169117"/>
                  </a:moveTo>
                  <a:lnTo>
                    <a:pt x="152559" y="119565"/>
                  </a:lnTo>
                  <a:lnTo>
                    <a:pt x="161570" y="80216"/>
                  </a:lnTo>
                  <a:lnTo>
                    <a:pt x="158650" y="44510"/>
                  </a:lnTo>
                  <a:lnTo>
                    <a:pt x="150292" y="25609"/>
                  </a:lnTo>
                  <a:lnTo>
                    <a:pt x="144787" y="17293"/>
                  </a:lnTo>
                  <a:lnTo>
                    <a:pt x="126193" y="4934"/>
                  </a:lnTo>
                  <a:lnTo>
                    <a:pt x="114683" y="0"/>
                  </a:lnTo>
                  <a:lnTo>
                    <a:pt x="103500" y="220"/>
                  </a:lnTo>
                  <a:lnTo>
                    <a:pt x="70995" y="16128"/>
                  </a:lnTo>
                  <a:lnTo>
                    <a:pt x="40306" y="38519"/>
                  </a:lnTo>
                  <a:lnTo>
                    <a:pt x="17046" y="73750"/>
                  </a:lnTo>
                  <a:lnTo>
                    <a:pt x="3394" y="113824"/>
                  </a:lnTo>
                  <a:lnTo>
                    <a:pt x="0" y="154164"/>
                  </a:lnTo>
                  <a:lnTo>
                    <a:pt x="11814" y="216238"/>
                  </a:lnTo>
                  <a:lnTo>
                    <a:pt x="40796" y="268849"/>
                  </a:lnTo>
                  <a:lnTo>
                    <a:pt x="55798" y="287922"/>
                  </a:lnTo>
                  <a:lnTo>
                    <a:pt x="65414" y="292774"/>
                  </a:lnTo>
                  <a:lnTo>
                    <a:pt x="88576" y="295046"/>
                  </a:lnTo>
                  <a:lnTo>
                    <a:pt x="108230" y="289036"/>
                  </a:lnTo>
                  <a:lnTo>
                    <a:pt x="116745" y="284158"/>
                  </a:lnTo>
                  <a:lnTo>
                    <a:pt x="129327" y="269380"/>
                  </a:lnTo>
                  <a:lnTo>
                    <a:pt x="152526" y="220117"/>
                  </a:lnTo>
                  <a:lnTo>
                    <a:pt x="161560" y="171100"/>
                  </a:lnTo>
                  <a:lnTo>
                    <a:pt x="163442" y="111710"/>
                  </a:lnTo>
                  <a:lnTo>
                    <a:pt x="159075" y="83087"/>
                  </a:lnTo>
                  <a:lnTo>
                    <a:pt x="160002" y="83688"/>
                  </a:lnTo>
                  <a:lnTo>
                    <a:pt x="161789" y="87598"/>
                  </a:lnTo>
                  <a:lnTo>
                    <a:pt x="171133" y="143319"/>
                  </a:lnTo>
                  <a:lnTo>
                    <a:pt x="191250" y="188769"/>
                  </a:lnTo>
                  <a:lnTo>
                    <a:pt x="229488" y="246049"/>
                  </a:lnTo>
                  <a:lnTo>
                    <a:pt x="260402" y="277179"/>
                  </a:lnTo>
                  <a:lnTo>
                    <a:pt x="312763" y="305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822595" y="926507"/>
              <a:ext cx="31458" cy="726468"/>
            </a:xfrm>
            <a:custGeom>
              <a:avLst/>
              <a:gdLst/>
              <a:ahLst/>
              <a:cxnLst/>
              <a:rect l="0" t="0" r="0" b="0"/>
              <a:pathLst>
                <a:path w="31458" h="726468">
                  <a:moveTo>
                    <a:pt x="10400" y="0"/>
                  </a:moveTo>
                  <a:lnTo>
                    <a:pt x="3164" y="27556"/>
                  </a:lnTo>
                  <a:lnTo>
                    <a:pt x="521" y="83779"/>
                  </a:lnTo>
                  <a:lnTo>
                    <a:pt x="0" y="145881"/>
                  </a:lnTo>
                  <a:lnTo>
                    <a:pt x="1066" y="207237"/>
                  </a:lnTo>
                  <a:lnTo>
                    <a:pt x="7115" y="257286"/>
                  </a:lnTo>
                  <a:lnTo>
                    <a:pt x="9426" y="307990"/>
                  </a:lnTo>
                  <a:lnTo>
                    <a:pt x="13327" y="370757"/>
                  </a:lnTo>
                  <a:lnTo>
                    <a:pt x="18676" y="421810"/>
                  </a:lnTo>
                  <a:lnTo>
                    <a:pt x="20260" y="470861"/>
                  </a:lnTo>
                  <a:lnTo>
                    <a:pt x="20730" y="518151"/>
                  </a:lnTo>
                  <a:lnTo>
                    <a:pt x="20870" y="575446"/>
                  </a:lnTo>
                  <a:lnTo>
                    <a:pt x="20911" y="638046"/>
                  </a:lnTo>
                  <a:lnTo>
                    <a:pt x="26514" y="700422"/>
                  </a:lnTo>
                  <a:lnTo>
                    <a:pt x="31457" y="7264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435290" y="968621"/>
              <a:ext cx="271571" cy="768582"/>
            </a:xfrm>
            <a:custGeom>
              <a:avLst/>
              <a:gdLst/>
              <a:ahLst/>
              <a:cxnLst/>
              <a:rect l="0" t="0" r="0" b="0"/>
              <a:pathLst>
                <a:path w="271571" h="768582">
                  <a:moveTo>
                    <a:pt x="29414" y="768581"/>
                  </a:moveTo>
                  <a:lnTo>
                    <a:pt x="26295" y="716530"/>
                  </a:lnTo>
                  <a:lnTo>
                    <a:pt x="21082" y="657232"/>
                  </a:lnTo>
                  <a:lnTo>
                    <a:pt x="19861" y="611468"/>
                  </a:lnTo>
                  <a:lnTo>
                    <a:pt x="19320" y="563832"/>
                  </a:lnTo>
                  <a:lnTo>
                    <a:pt x="19015" y="507743"/>
                  </a:lnTo>
                  <a:lnTo>
                    <a:pt x="18924" y="461488"/>
                  </a:lnTo>
                  <a:lnTo>
                    <a:pt x="13308" y="401380"/>
                  </a:lnTo>
                  <a:lnTo>
                    <a:pt x="9825" y="348475"/>
                  </a:lnTo>
                  <a:lnTo>
                    <a:pt x="7478" y="286337"/>
                  </a:lnTo>
                  <a:lnTo>
                    <a:pt x="1208" y="229120"/>
                  </a:lnTo>
                  <a:lnTo>
                    <a:pt x="0" y="170053"/>
                  </a:lnTo>
                  <a:lnTo>
                    <a:pt x="7701" y="123046"/>
                  </a:lnTo>
                  <a:lnTo>
                    <a:pt x="37271" y="64124"/>
                  </a:lnTo>
                  <a:lnTo>
                    <a:pt x="57083" y="48777"/>
                  </a:lnTo>
                  <a:lnTo>
                    <a:pt x="107930" y="23803"/>
                  </a:lnTo>
                  <a:lnTo>
                    <a:pt x="164203" y="5915"/>
                  </a:lnTo>
                  <a:lnTo>
                    <a:pt x="227312" y="1169"/>
                  </a:lnTo>
                  <a:lnTo>
                    <a:pt x="271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485761" y="1421347"/>
              <a:ext cx="200043" cy="73700"/>
            </a:xfrm>
            <a:custGeom>
              <a:avLst/>
              <a:gdLst/>
              <a:ahLst/>
              <a:cxnLst/>
              <a:rect l="0" t="0" r="0" b="0"/>
              <a:pathLst>
                <a:path w="200043" h="73700">
                  <a:moveTo>
                    <a:pt x="200042" y="0"/>
                  </a:moveTo>
                  <a:lnTo>
                    <a:pt x="147014" y="29308"/>
                  </a:lnTo>
                  <a:lnTo>
                    <a:pt x="86373" y="60213"/>
                  </a:lnTo>
                  <a:lnTo>
                    <a:pt x="61785" y="6770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633161" y="1428164"/>
              <a:ext cx="173017" cy="336528"/>
            </a:xfrm>
            <a:custGeom>
              <a:avLst/>
              <a:gdLst/>
              <a:ahLst/>
              <a:cxnLst/>
              <a:rect l="0" t="0" r="0" b="0"/>
              <a:pathLst>
                <a:path w="173017" h="336528">
                  <a:moveTo>
                    <a:pt x="0" y="140582"/>
                  </a:moveTo>
                  <a:lnTo>
                    <a:pt x="58617" y="140582"/>
                  </a:lnTo>
                  <a:lnTo>
                    <a:pt x="98997" y="134993"/>
                  </a:lnTo>
                  <a:lnTo>
                    <a:pt x="120428" y="126009"/>
                  </a:lnTo>
                  <a:lnTo>
                    <a:pt x="158839" y="101178"/>
                  </a:lnTo>
                  <a:lnTo>
                    <a:pt x="165554" y="92086"/>
                  </a:lnTo>
                  <a:lnTo>
                    <a:pt x="173016" y="69505"/>
                  </a:lnTo>
                  <a:lnTo>
                    <a:pt x="171627" y="36074"/>
                  </a:lnTo>
                  <a:lnTo>
                    <a:pt x="167061" y="27626"/>
                  </a:lnTo>
                  <a:lnTo>
                    <a:pt x="152628" y="15120"/>
                  </a:lnTo>
                  <a:lnTo>
                    <a:pt x="124772" y="1502"/>
                  </a:lnTo>
                  <a:lnTo>
                    <a:pt x="104588" y="0"/>
                  </a:lnTo>
                  <a:lnTo>
                    <a:pt x="94292" y="1237"/>
                  </a:lnTo>
                  <a:lnTo>
                    <a:pt x="73493" y="11970"/>
                  </a:lnTo>
                  <a:lnTo>
                    <a:pt x="53720" y="29609"/>
                  </a:lnTo>
                  <a:lnTo>
                    <a:pt x="37135" y="53046"/>
                  </a:lnTo>
                  <a:lnTo>
                    <a:pt x="20232" y="103727"/>
                  </a:lnTo>
                  <a:lnTo>
                    <a:pt x="13404" y="157608"/>
                  </a:lnTo>
                  <a:lnTo>
                    <a:pt x="19502" y="212575"/>
                  </a:lnTo>
                  <a:lnTo>
                    <a:pt x="35091" y="264160"/>
                  </a:lnTo>
                  <a:lnTo>
                    <a:pt x="60354" y="302903"/>
                  </a:lnTo>
                  <a:lnTo>
                    <a:pt x="86514" y="325807"/>
                  </a:lnTo>
                  <a:lnTo>
                    <a:pt x="109421" y="334038"/>
                  </a:lnTo>
                  <a:lnTo>
                    <a:pt x="130520" y="336527"/>
                  </a:lnTo>
                  <a:lnTo>
                    <a:pt x="136146" y="335552"/>
                  </a:lnTo>
                  <a:lnTo>
                    <a:pt x="147399" y="330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846463" y="1463078"/>
              <a:ext cx="239425" cy="313029"/>
            </a:xfrm>
            <a:custGeom>
              <a:avLst/>
              <a:gdLst/>
              <a:ahLst/>
              <a:cxnLst/>
              <a:rect l="0" t="0" r="0" b="0"/>
              <a:pathLst>
                <a:path w="239425" h="313029">
                  <a:moveTo>
                    <a:pt x="92025" y="232010"/>
                  </a:moveTo>
                  <a:lnTo>
                    <a:pt x="115744" y="188047"/>
                  </a:lnTo>
                  <a:lnTo>
                    <a:pt x="129292" y="137841"/>
                  </a:lnTo>
                  <a:lnTo>
                    <a:pt x="130062" y="75931"/>
                  </a:lnTo>
                  <a:lnTo>
                    <a:pt x="124138" y="49168"/>
                  </a:lnTo>
                  <a:lnTo>
                    <a:pt x="107649" y="20947"/>
                  </a:lnTo>
                  <a:lnTo>
                    <a:pt x="94679" y="5233"/>
                  </a:lnTo>
                  <a:lnTo>
                    <a:pt x="86775" y="1276"/>
                  </a:lnTo>
                  <a:lnTo>
                    <a:pt x="68634" y="0"/>
                  </a:lnTo>
                  <a:lnTo>
                    <a:pt x="60053" y="3637"/>
                  </a:lnTo>
                  <a:lnTo>
                    <a:pt x="44280" y="17037"/>
                  </a:lnTo>
                  <a:lnTo>
                    <a:pt x="22246" y="49901"/>
                  </a:lnTo>
                  <a:lnTo>
                    <a:pt x="6489" y="100453"/>
                  </a:lnTo>
                  <a:lnTo>
                    <a:pt x="0" y="154295"/>
                  </a:lnTo>
                  <a:lnTo>
                    <a:pt x="6213" y="210420"/>
                  </a:lnTo>
                  <a:lnTo>
                    <a:pt x="21825" y="269166"/>
                  </a:lnTo>
                  <a:lnTo>
                    <a:pt x="47093" y="309669"/>
                  </a:lnTo>
                  <a:lnTo>
                    <a:pt x="56221" y="313028"/>
                  </a:lnTo>
                  <a:lnTo>
                    <a:pt x="78841" y="310522"/>
                  </a:lnTo>
                  <a:lnTo>
                    <a:pt x="98254" y="298489"/>
                  </a:lnTo>
                  <a:lnTo>
                    <a:pt x="113511" y="280274"/>
                  </a:lnTo>
                  <a:lnTo>
                    <a:pt x="124190" y="256580"/>
                  </a:lnTo>
                  <a:lnTo>
                    <a:pt x="132173" y="196006"/>
                  </a:lnTo>
                  <a:lnTo>
                    <a:pt x="133556" y="161420"/>
                  </a:lnTo>
                  <a:lnTo>
                    <a:pt x="143663" y="209627"/>
                  </a:lnTo>
                  <a:lnTo>
                    <a:pt x="180290" y="272837"/>
                  </a:lnTo>
                  <a:lnTo>
                    <a:pt x="194035" y="289540"/>
                  </a:lnTo>
                  <a:lnTo>
                    <a:pt x="202145" y="293760"/>
                  </a:lnTo>
                  <a:lnTo>
                    <a:pt x="239424" y="295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160258" y="1031792"/>
              <a:ext cx="41443" cy="705411"/>
            </a:xfrm>
            <a:custGeom>
              <a:avLst/>
              <a:gdLst/>
              <a:ahLst/>
              <a:cxnLst/>
              <a:rect l="0" t="0" r="0" b="0"/>
              <a:pathLst>
                <a:path w="41443" h="705411">
                  <a:moveTo>
                    <a:pt x="30913" y="0"/>
                  </a:moveTo>
                  <a:lnTo>
                    <a:pt x="16259" y="53028"/>
                  </a:lnTo>
                  <a:lnTo>
                    <a:pt x="11120" y="103238"/>
                  </a:lnTo>
                  <a:lnTo>
                    <a:pt x="6986" y="164456"/>
                  </a:lnTo>
                  <a:lnTo>
                    <a:pt x="1597" y="219913"/>
                  </a:lnTo>
                  <a:lnTo>
                    <a:pt x="0" y="276510"/>
                  </a:lnTo>
                  <a:lnTo>
                    <a:pt x="2646" y="337732"/>
                  </a:lnTo>
                  <a:lnTo>
                    <a:pt x="7720" y="397207"/>
                  </a:lnTo>
                  <a:lnTo>
                    <a:pt x="12343" y="451873"/>
                  </a:lnTo>
                  <a:lnTo>
                    <a:pt x="18001" y="501996"/>
                  </a:lnTo>
                  <a:lnTo>
                    <a:pt x="22798" y="549603"/>
                  </a:lnTo>
                  <a:lnTo>
                    <a:pt x="28508" y="603873"/>
                  </a:lnTo>
                  <a:lnTo>
                    <a:pt x="33320" y="658167"/>
                  </a:lnTo>
                  <a:lnTo>
                    <a:pt x="41442" y="7054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970073" y="1263419"/>
              <a:ext cx="357970" cy="105286"/>
            </a:xfrm>
            <a:custGeom>
              <a:avLst/>
              <a:gdLst/>
              <a:ahLst/>
              <a:cxnLst/>
              <a:rect l="0" t="0" r="0" b="0"/>
              <a:pathLst>
                <a:path w="357970" h="105286">
                  <a:moveTo>
                    <a:pt x="357969" y="0"/>
                  </a:moveTo>
                  <a:lnTo>
                    <a:pt x="339987" y="15641"/>
                  </a:lnTo>
                  <a:lnTo>
                    <a:pt x="282637" y="40433"/>
                  </a:lnTo>
                  <a:lnTo>
                    <a:pt x="222269" y="62488"/>
                  </a:lnTo>
                  <a:lnTo>
                    <a:pt x="167439" y="79459"/>
                  </a:lnTo>
                  <a:lnTo>
                    <a:pt x="106768" y="89189"/>
                  </a:lnTo>
                  <a:lnTo>
                    <a:pt x="48992" y="10089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270599" y="1526632"/>
              <a:ext cx="175377" cy="258223"/>
            </a:xfrm>
            <a:custGeom>
              <a:avLst/>
              <a:gdLst/>
              <a:ahLst/>
              <a:cxnLst/>
              <a:rect l="0" t="0" r="0" b="0"/>
              <a:pathLst>
                <a:path w="175377" h="258223">
                  <a:moveTo>
                    <a:pt x="25858" y="10528"/>
                  </a:moveTo>
                  <a:lnTo>
                    <a:pt x="7899" y="65573"/>
                  </a:lnTo>
                  <a:lnTo>
                    <a:pt x="0" y="104697"/>
                  </a:lnTo>
                  <a:lnTo>
                    <a:pt x="5198" y="151644"/>
                  </a:lnTo>
                  <a:lnTo>
                    <a:pt x="27323" y="206902"/>
                  </a:lnTo>
                  <a:lnTo>
                    <a:pt x="41716" y="228827"/>
                  </a:lnTo>
                  <a:lnTo>
                    <a:pt x="59812" y="246370"/>
                  </a:lnTo>
                  <a:lnTo>
                    <a:pt x="85792" y="255727"/>
                  </a:lnTo>
                  <a:lnTo>
                    <a:pt x="100909" y="258222"/>
                  </a:lnTo>
                  <a:lnTo>
                    <a:pt x="113327" y="255206"/>
                  </a:lnTo>
                  <a:lnTo>
                    <a:pt x="133363" y="239377"/>
                  </a:lnTo>
                  <a:lnTo>
                    <a:pt x="157797" y="204157"/>
                  </a:lnTo>
                  <a:lnTo>
                    <a:pt x="174266" y="152908"/>
                  </a:lnTo>
                  <a:lnTo>
                    <a:pt x="175376" y="98858"/>
                  </a:lnTo>
                  <a:lnTo>
                    <a:pt x="165270" y="38938"/>
                  </a:lnTo>
                  <a:lnTo>
                    <a:pt x="1522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544678" y="1505575"/>
              <a:ext cx="109748" cy="251121"/>
            </a:xfrm>
            <a:custGeom>
              <a:avLst/>
              <a:gdLst/>
              <a:ahLst/>
              <a:cxnLst/>
              <a:rect l="0" t="0" r="0" b="0"/>
              <a:pathLst>
                <a:path w="109748" h="251121">
                  <a:moveTo>
                    <a:pt x="14991" y="157927"/>
                  </a:moveTo>
                  <a:lnTo>
                    <a:pt x="32948" y="220208"/>
                  </a:lnTo>
                  <a:lnTo>
                    <a:pt x="40848" y="251120"/>
                  </a:lnTo>
                  <a:lnTo>
                    <a:pt x="20982" y="193097"/>
                  </a:lnTo>
                  <a:lnTo>
                    <a:pt x="4952" y="136885"/>
                  </a:lnTo>
                  <a:lnTo>
                    <a:pt x="0" y="108801"/>
                  </a:lnTo>
                  <a:lnTo>
                    <a:pt x="1699" y="80721"/>
                  </a:lnTo>
                  <a:lnTo>
                    <a:pt x="14822" y="44194"/>
                  </a:lnTo>
                  <a:lnTo>
                    <a:pt x="33527" y="16734"/>
                  </a:lnTo>
                  <a:lnTo>
                    <a:pt x="53255" y="7437"/>
                  </a:lnTo>
                  <a:lnTo>
                    <a:pt x="1097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742180" y="1492527"/>
              <a:ext cx="164930" cy="310651"/>
            </a:xfrm>
            <a:custGeom>
              <a:avLst/>
              <a:gdLst/>
              <a:ahLst/>
              <a:cxnLst/>
              <a:rect l="0" t="0" r="0" b="0"/>
              <a:pathLst>
                <a:path w="164930" h="310651">
                  <a:moveTo>
                    <a:pt x="28058" y="149918"/>
                  </a:moveTo>
                  <a:lnTo>
                    <a:pt x="61681" y="139173"/>
                  </a:lnTo>
                  <a:lnTo>
                    <a:pt x="124038" y="94209"/>
                  </a:lnTo>
                  <a:lnTo>
                    <a:pt x="145534" y="71671"/>
                  </a:lnTo>
                  <a:lnTo>
                    <a:pt x="155529" y="53140"/>
                  </a:lnTo>
                  <a:lnTo>
                    <a:pt x="156322" y="43286"/>
                  </a:lnTo>
                  <a:lnTo>
                    <a:pt x="150965" y="22977"/>
                  </a:lnTo>
                  <a:lnTo>
                    <a:pt x="137665" y="8492"/>
                  </a:lnTo>
                  <a:lnTo>
                    <a:pt x="129206" y="2992"/>
                  </a:lnTo>
                  <a:lnTo>
                    <a:pt x="110447" y="0"/>
                  </a:lnTo>
                  <a:lnTo>
                    <a:pt x="100532" y="839"/>
                  </a:lnTo>
                  <a:lnTo>
                    <a:pt x="64219" y="18789"/>
                  </a:lnTo>
                  <a:lnTo>
                    <a:pt x="35003" y="46334"/>
                  </a:lnTo>
                  <a:lnTo>
                    <a:pt x="12576" y="101554"/>
                  </a:lnTo>
                  <a:lnTo>
                    <a:pt x="0" y="154923"/>
                  </a:lnTo>
                  <a:lnTo>
                    <a:pt x="2759" y="215508"/>
                  </a:lnTo>
                  <a:lnTo>
                    <a:pt x="22974" y="270196"/>
                  </a:lnTo>
                  <a:lnTo>
                    <a:pt x="35937" y="289552"/>
                  </a:lnTo>
                  <a:lnTo>
                    <a:pt x="52617" y="302835"/>
                  </a:lnTo>
                  <a:lnTo>
                    <a:pt x="61978" y="308015"/>
                  </a:lnTo>
                  <a:lnTo>
                    <a:pt x="84857" y="310650"/>
                  </a:lnTo>
                  <a:lnTo>
                    <a:pt x="110624" y="306753"/>
                  </a:lnTo>
                  <a:lnTo>
                    <a:pt x="164929" y="2867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065036" y="1400290"/>
              <a:ext cx="214648" cy="431669"/>
            </a:xfrm>
            <a:custGeom>
              <a:avLst/>
              <a:gdLst/>
              <a:ahLst/>
              <a:cxnLst/>
              <a:rect l="0" t="0" r="0" b="0"/>
              <a:pathLst>
                <a:path w="214648" h="431669">
                  <a:moveTo>
                    <a:pt x="189513" y="0"/>
                  </a:moveTo>
                  <a:lnTo>
                    <a:pt x="136486" y="32784"/>
                  </a:lnTo>
                  <a:lnTo>
                    <a:pt x="79039" y="64317"/>
                  </a:lnTo>
                  <a:lnTo>
                    <a:pt x="18439" y="101464"/>
                  </a:lnTo>
                  <a:lnTo>
                    <a:pt x="13462" y="109757"/>
                  </a:lnTo>
                  <a:lnTo>
                    <a:pt x="11052" y="128329"/>
                  </a:lnTo>
                  <a:lnTo>
                    <a:pt x="16727" y="134686"/>
                  </a:lnTo>
                  <a:lnTo>
                    <a:pt x="67861" y="148007"/>
                  </a:lnTo>
                  <a:lnTo>
                    <a:pt x="128698" y="167146"/>
                  </a:lnTo>
                  <a:lnTo>
                    <a:pt x="188437" y="200331"/>
                  </a:lnTo>
                  <a:lnTo>
                    <a:pt x="199324" y="207253"/>
                  </a:lnTo>
                  <a:lnTo>
                    <a:pt x="206582" y="216548"/>
                  </a:lnTo>
                  <a:lnTo>
                    <a:pt x="214647" y="239353"/>
                  </a:lnTo>
                  <a:lnTo>
                    <a:pt x="211992" y="265086"/>
                  </a:lnTo>
                  <a:lnTo>
                    <a:pt x="192040" y="324074"/>
                  </a:lnTo>
                  <a:lnTo>
                    <a:pt x="180498" y="341344"/>
                  </a:lnTo>
                  <a:lnTo>
                    <a:pt x="164450" y="353700"/>
                  </a:lnTo>
                  <a:lnTo>
                    <a:pt x="103587" y="391350"/>
                  </a:lnTo>
                  <a:lnTo>
                    <a:pt x="40966" y="413505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470702" y="2378549"/>
            <a:ext cx="7152138" cy="1095856"/>
            <a:chOff x="1470702" y="2378549"/>
            <a:chExt cx="7152138" cy="1095856"/>
          </a:xfrm>
        </p:grpSpPr>
        <p:sp>
          <p:nvSpPr>
            <p:cNvPr id="31" name="Freeform 30"/>
            <p:cNvSpPr/>
            <p:nvPr/>
          </p:nvSpPr>
          <p:spPr>
            <a:xfrm>
              <a:off x="1470702" y="2895336"/>
              <a:ext cx="230217" cy="253525"/>
            </a:xfrm>
            <a:custGeom>
              <a:avLst/>
              <a:gdLst/>
              <a:ahLst/>
              <a:cxnLst/>
              <a:rect l="0" t="0" r="0" b="0"/>
              <a:pathLst>
                <a:path w="230217" h="253525">
                  <a:moveTo>
                    <a:pt x="108572" y="0"/>
                  </a:moveTo>
                  <a:lnTo>
                    <a:pt x="64610" y="20244"/>
                  </a:lnTo>
                  <a:lnTo>
                    <a:pt x="39914" y="39404"/>
                  </a:lnTo>
                  <a:lnTo>
                    <a:pt x="23368" y="65488"/>
                  </a:lnTo>
                  <a:lnTo>
                    <a:pt x="0" y="126546"/>
                  </a:lnTo>
                  <a:lnTo>
                    <a:pt x="493" y="163577"/>
                  </a:lnTo>
                  <a:lnTo>
                    <a:pt x="8049" y="198596"/>
                  </a:lnTo>
                  <a:lnTo>
                    <a:pt x="23285" y="225610"/>
                  </a:lnTo>
                  <a:lnTo>
                    <a:pt x="53796" y="248432"/>
                  </a:lnTo>
                  <a:lnTo>
                    <a:pt x="79158" y="253524"/>
                  </a:lnTo>
                  <a:lnTo>
                    <a:pt x="133568" y="247261"/>
                  </a:lnTo>
                  <a:lnTo>
                    <a:pt x="155166" y="235066"/>
                  </a:lnTo>
                  <a:lnTo>
                    <a:pt x="202749" y="187410"/>
                  </a:lnTo>
                  <a:lnTo>
                    <a:pt x="224344" y="149246"/>
                  </a:lnTo>
                  <a:lnTo>
                    <a:pt x="230216" y="122094"/>
                  </a:lnTo>
                  <a:lnTo>
                    <a:pt x="227933" y="86089"/>
                  </a:lnTo>
                  <a:lnTo>
                    <a:pt x="214258" y="53194"/>
                  </a:lnTo>
                  <a:lnTo>
                    <a:pt x="189799" y="26810"/>
                  </a:lnTo>
                  <a:lnTo>
                    <a:pt x="164171" y="17765"/>
                  </a:lnTo>
                  <a:lnTo>
                    <a:pt x="108572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696665" y="2455997"/>
              <a:ext cx="166880" cy="628853"/>
            </a:xfrm>
            <a:custGeom>
              <a:avLst/>
              <a:gdLst/>
              <a:ahLst/>
              <a:cxnLst/>
              <a:rect l="0" t="0" r="0" b="0"/>
              <a:pathLst>
                <a:path w="166880" h="628853">
                  <a:moveTo>
                    <a:pt x="103708" y="628852"/>
                  </a:moveTo>
                  <a:lnTo>
                    <a:pt x="89053" y="575825"/>
                  </a:lnTo>
                  <a:lnTo>
                    <a:pt x="75510" y="518379"/>
                  </a:lnTo>
                  <a:lnTo>
                    <a:pt x="67407" y="472637"/>
                  </a:lnTo>
                  <a:lnTo>
                    <a:pt x="67865" y="416840"/>
                  </a:lnTo>
                  <a:lnTo>
                    <a:pt x="55913" y="365083"/>
                  </a:lnTo>
                  <a:lnTo>
                    <a:pt x="40801" y="305608"/>
                  </a:lnTo>
                  <a:lnTo>
                    <a:pt x="30086" y="253876"/>
                  </a:lnTo>
                  <a:lnTo>
                    <a:pt x="16383" y="205793"/>
                  </a:lnTo>
                  <a:lnTo>
                    <a:pt x="3744" y="154501"/>
                  </a:lnTo>
                  <a:lnTo>
                    <a:pt x="0" y="102259"/>
                  </a:lnTo>
                  <a:lnTo>
                    <a:pt x="1463" y="70767"/>
                  </a:lnTo>
                  <a:lnTo>
                    <a:pt x="9913" y="48972"/>
                  </a:lnTo>
                  <a:lnTo>
                    <a:pt x="27823" y="23548"/>
                  </a:lnTo>
                  <a:lnTo>
                    <a:pt x="53537" y="6786"/>
                  </a:lnTo>
                  <a:lnTo>
                    <a:pt x="88972" y="0"/>
                  </a:lnTo>
                  <a:lnTo>
                    <a:pt x="129107" y="9168"/>
                  </a:lnTo>
                  <a:lnTo>
                    <a:pt x="166879" y="287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674031" y="2811108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35638" y="27512"/>
                  </a:lnTo>
                  <a:lnTo>
                    <a:pt x="72887" y="45549"/>
                  </a:lnTo>
                  <a:lnTo>
                    <a:pt x="12833" y="6004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495253" y="2484725"/>
              <a:ext cx="31587" cy="558011"/>
            </a:xfrm>
            <a:custGeom>
              <a:avLst/>
              <a:gdLst/>
              <a:ahLst/>
              <a:cxnLst/>
              <a:rect l="0" t="0" r="0" b="0"/>
              <a:pathLst>
                <a:path w="31587" h="558011">
                  <a:moveTo>
                    <a:pt x="0" y="0"/>
                  </a:moveTo>
                  <a:lnTo>
                    <a:pt x="7236" y="44367"/>
                  </a:lnTo>
                  <a:lnTo>
                    <a:pt x="10723" y="106602"/>
                  </a:lnTo>
                  <a:lnTo>
                    <a:pt x="15685" y="153054"/>
                  </a:lnTo>
                  <a:lnTo>
                    <a:pt x="19465" y="208476"/>
                  </a:lnTo>
                  <a:lnTo>
                    <a:pt x="21913" y="269125"/>
                  </a:lnTo>
                  <a:lnTo>
                    <a:pt x="29329" y="326165"/>
                  </a:lnTo>
                  <a:lnTo>
                    <a:pt x="28243" y="354362"/>
                  </a:lnTo>
                  <a:lnTo>
                    <a:pt x="17987" y="398884"/>
                  </a:lnTo>
                  <a:lnTo>
                    <a:pt x="19628" y="455490"/>
                  </a:lnTo>
                  <a:lnTo>
                    <a:pt x="21804" y="512036"/>
                  </a:lnTo>
                  <a:lnTo>
                    <a:pt x="31586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84683" y="2705823"/>
              <a:ext cx="400084" cy="84229"/>
            </a:xfrm>
            <a:custGeom>
              <a:avLst/>
              <a:gdLst/>
              <a:ahLst/>
              <a:cxnLst/>
              <a:rect l="0" t="0" r="0" b="0"/>
              <a:pathLst>
                <a:path w="400084" h="84229">
                  <a:moveTo>
                    <a:pt x="400083" y="0"/>
                  </a:moveTo>
                  <a:lnTo>
                    <a:pt x="351153" y="3120"/>
                  </a:lnTo>
                  <a:lnTo>
                    <a:pt x="303307" y="11453"/>
                  </a:lnTo>
                  <a:lnTo>
                    <a:pt x="245916" y="24750"/>
                  </a:lnTo>
                  <a:lnTo>
                    <a:pt x="196105" y="38641"/>
                  </a:lnTo>
                  <a:lnTo>
                    <a:pt x="139734" y="49144"/>
                  </a:lnTo>
                  <a:lnTo>
                    <a:pt x="80635" y="63174"/>
                  </a:lnTo>
                  <a:lnTo>
                    <a:pt x="24507" y="7721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710286" y="2411026"/>
              <a:ext cx="448264" cy="539001"/>
            </a:xfrm>
            <a:custGeom>
              <a:avLst/>
              <a:gdLst/>
              <a:ahLst/>
              <a:cxnLst/>
              <a:rect l="0" t="0" r="0" b="0"/>
              <a:pathLst>
                <a:path w="448264" h="539001">
                  <a:moveTo>
                    <a:pt x="6066" y="0"/>
                  </a:moveTo>
                  <a:lnTo>
                    <a:pt x="0" y="35961"/>
                  </a:lnTo>
                  <a:lnTo>
                    <a:pt x="4919" y="86304"/>
                  </a:lnTo>
                  <a:lnTo>
                    <a:pt x="13785" y="135405"/>
                  </a:lnTo>
                  <a:lnTo>
                    <a:pt x="22651" y="196747"/>
                  </a:lnTo>
                  <a:lnTo>
                    <a:pt x="29359" y="258055"/>
                  </a:lnTo>
                  <a:lnTo>
                    <a:pt x="36014" y="309897"/>
                  </a:lnTo>
                  <a:lnTo>
                    <a:pt x="43394" y="368707"/>
                  </a:lnTo>
                  <a:lnTo>
                    <a:pt x="39873" y="431210"/>
                  </a:lnTo>
                  <a:lnTo>
                    <a:pt x="38309" y="493533"/>
                  </a:lnTo>
                  <a:lnTo>
                    <a:pt x="37846" y="537866"/>
                  </a:lnTo>
                  <a:lnTo>
                    <a:pt x="37677" y="497588"/>
                  </a:lnTo>
                  <a:lnTo>
                    <a:pt x="59363" y="436457"/>
                  </a:lnTo>
                  <a:lnTo>
                    <a:pt x="70406" y="374296"/>
                  </a:lnTo>
                  <a:lnTo>
                    <a:pt x="73526" y="361834"/>
                  </a:lnTo>
                  <a:lnTo>
                    <a:pt x="86351" y="341749"/>
                  </a:lnTo>
                  <a:lnTo>
                    <a:pt x="103749" y="326193"/>
                  </a:lnTo>
                  <a:lnTo>
                    <a:pt x="123180" y="315380"/>
                  </a:lnTo>
                  <a:lnTo>
                    <a:pt x="132105" y="314368"/>
                  </a:lnTo>
                  <a:lnTo>
                    <a:pt x="148261" y="319483"/>
                  </a:lnTo>
                  <a:lnTo>
                    <a:pt x="170510" y="335517"/>
                  </a:lnTo>
                  <a:lnTo>
                    <a:pt x="181708" y="354619"/>
                  </a:lnTo>
                  <a:lnTo>
                    <a:pt x="198428" y="399421"/>
                  </a:lnTo>
                  <a:lnTo>
                    <a:pt x="199575" y="420845"/>
                  </a:lnTo>
                  <a:lnTo>
                    <a:pt x="198525" y="443236"/>
                  </a:lnTo>
                  <a:lnTo>
                    <a:pt x="210467" y="503887"/>
                  </a:lnTo>
                  <a:lnTo>
                    <a:pt x="220397" y="536514"/>
                  </a:lnTo>
                  <a:lnTo>
                    <a:pt x="222653" y="539000"/>
                  </a:lnTo>
                  <a:lnTo>
                    <a:pt x="224157" y="535978"/>
                  </a:lnTo>
                  <a:lnTo>
                    <a:pt x="236344" y="480023"/>
                  </a:lnTo>
                  <a:lnTo>
                    <a:pt x="266050" y="420609"/>
                  </a:lnTo>
                  <a:lnTo>
                    <a:pt x="277982" y="399847"/>
                  </a:lnTo>
                  <a:lnTo>
                    <a:pt x="294204" y="385160"/>
                  </a:lnTo>
                  <a:lnTo>
                    <a:pt x="344657" y="362286"/>
                  </a:lnTo>
                  <a:lnTo>
                    <a:pt x="404753" y="338448"/>
                  </a:lnTo>
                  <a:lnTo>
                    <a:pt x="431731" y="318779"/>
                  </a:lnTo>
                  <a:lnTo>
                    <a:pt x="440916" y="298827"/>
                  </a:lnTo>
                  <a:lnTo>
                    <a:pt x="443365" y="286955"/>
                  </a:lnTo>
                  <a:lnTo>
                    <a:pt x="441488" y="277871"/>
                  </a:lnTo>
                  <a:lnTo>
                    <a:pt x="436727" y="270645"/>
                  </a:lnTo>
                  <a:lnTo>
                    <a:pt x="430044" y="264658"/>
                  </a:lnTo>
                  <a:lnTo>
                    <a:pt x="410140" y="258005"/>
                  </a:lnTo>
                  <a:lnTo>
                    <a:pt x="386866" y="256219"/>
                  </a:lnTo>
                  <a:lnTo>
                    <a:pt x="354032" y="262960"/>
                  </a:lnTo>
                  <a:lnTo>
                    <a:pt x="314616" y="285605"/>
                  </a:lnTo>
                  <a:lnTo>
                    <a:pt x="299957" y="300071"/>
                  </a:lnTo>
                  <a:lnTo>
                    <a:pt x="277102" y="348134"/>
                  </a:lnTo>
                  <a:lnTo>
                    <a:pt x="271596" y="390409"/>
                  </a:lnTo>
                  <a:lnTo>
                    <a:pt x="275555" y="434391"/>
                  </a:lnTo>
                  <a:lnTo>
                    <a:pt x="284156" y="456665"/>
                  </a:lnTo>
                  <a:lnTo>
                    <a:pt x="308742" y="490028"/>
                  </a:lnTo>
                  <a:lnTo>
                    <a:pt x="328542" y="498550"/>
                  </a:lnTo>
                  <a:lnTo>
                    <a:pt x="351770" y="501168"/>
                  </a:lnTo>
                  <a:lnTo>
                    <a:pt x="405920" y="490314"/>
                  </a:lnTo>
                  <a:lnTo>
                    <a:pt x="448263" y="484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587444" y="2378549"/>
              <a:ext cx="350215" cy="622073"/>
            </a:xfrm>
            <a:custGeom>
              <a:avLst/>
              <a:gdLst/>
              <a:ahLst/>
              <a:cxnLst/>
              <a:rect l="0" t="0" r="0" b="0"/>
              <a:pathLst>
                <a:path w="350215" h="622073">
                  <a:moveTo>
                    <a:pt x="13302" y="579958"/>
                  </a:moveTo>
                  <a:lnTo>
                    <a:pt x="2123" y="591137"/>
                  </a:lnTo>
                  <a:lnTo>
                    <a:pt x="0" y="588581"/>
                  </a:lnTo>
                  <a:lnTo>
                    <a:pt x="4998" y="539331"/>
                  </a:lnTo>
                  <a:lnTo>
                    <a:pt x="17081" y="488762"/>
                  </a:lnTo>
                  <a:lnTo>
                    <a:pt x="32359" y="434784"/>
                  </a:lnTo>
                  <a:lnTo>
                    <a:pt x="41175" y="376287"/>
                  </a:lnTo>
                  <a:lnTo>
                    <a:pt x="49743" y="314599"/>
                  </a:lnTo>
                  <a:lnTo>
                    <a:pt x="55465" y="258523"/>
                  </a:lnTo>
                  <a:lnTo>
                    <a:pt x="64333" y="195995"/>
                  </a:lnTo>
                  <a:lnTo>
                    <a:pt x="77185" y="135378"/>
                  </a:lnTo>
                  <a:lnTo>
                    <a:pt x="86879" y="76616"/>
                  </a:lnTo>
                  <a:lnTo>
                    <a:pt x="89259" y="78281"/>
                  </a:lnTo>
                  <a:lnTo>
                    <a:pt x="92016" y="84070"/>
                  </a:lnTo>
                  <a:lnTo>
                    <a:pt x="97610" y="135388"/>
                  </a:lnTo>
                  <a:lnTo>
                    <a:pt x="105612" y="184761"/>
                  </a:lnTo>
                  <a:lnTo>
                    <a:pt x="118797" y="247608"/>
                  </a:lnTo>
                  <a:lnTo>
                    <a:pt x="126869" y="270810"/>
                  </a:lnTo>
                  <a:lnTo>
                    <a:pt x="138256" y="288921"/>
                  </a:lnTo>
                  <a:lnTo>
                    <a:pt x="145737" y="292347"/>
                  </a:lnTo>
                  <a:lnTo>
                    <a:pt x="154234" y="292291"/>
                  </a:lnTo>
                  <a:lnTo>
                    <a:pt x="163409" y="289914"/>
                  </a:lnTo>
                  <a:lnTo>
                    <a:pt x="179842" y="277915"/>
                  </a:lnTo>
                  <a:lnTo>
                    <a:pt x="216600" y="236460"/>
                  </a:lnTo>
                  <a:lnTo>
                    <a:pt x="241759" y="183427"/>
                  </a:lnTo>
                  <a:lnTo>
                    <a:pt x="263930" y="127285"/>
                  </a:lnTo>
                  <a:lnTo>
                    <a:pt x="290839" y="68275"/>
                  </a:lnTo>
                  <a:lnTo>
                    <a:pt x="315565" y="14678"/>
                  </a:lnTo>
                  <a:lnTo>
                    <a:pt x="320096" y="3063"/>
                  </a:lnTo>
                  <a:lnTo>
                    <a:pt x="323116" y="0"/>
                  </a:lnTo>
                  <a:lnTo>
                    <a:pt x="325130" y="2636"/>
                  </a:lnTo>
                  <a:lnTo>
                    <a:pt x="328361" y="51668"/>
                  </a:lnTo>
                  <a:lnTo>
                    <a:pt x="321764" y="112133"/>
                  </a:lnTo>
                  <a:lnTo>
                    <a:pt x="319248" y="169137"/>
                  </a:lnTo>
                  <a:lnTo>
                    <a:pt x="318751" y="225458"/>
                  </a:lnTo>
                  <a:lnTo>
                    <a:pt x="318652" y="282813"/>
                  </a:lnTo>
                  <a:lnTo>
                    <a:pt x="318633" y="346135"/>
                  </a:lnTo>
                  <a:lnTo>
                    <a:pt x="324218" y="404049"/>
                  </a:lnTo>
                  <a:lnTo>
                    <a:pt x="328181" y="464059"/>
                  </a:lnTo>
                  <a:lnTo>
                    <a:pt x="330037" y="524431"/>
                  </a:lnTo>
                  <a:lnTo>
                    <a:pt x="340553" y="585411"/>
                  </a:lnTo>
                  <a:lnTo>
                    <a:pt x="350214" y="6220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28289" y="2842694"/>
              <a:ext cx="14655" cy="189514"/>
            </a:xfrm>
            <a:custGeom>
              <a:avLst/>
              <a:gdLst/>
              <a:ahLst/>
              <a:cxnLst/>
              <a:rect l="0" t="0" r="0" b="0"/>
              <a:pathLst>
                <a:path w="14655" h="189514">
                  <a:moveTo>
                    <a:pt x="14654" y="0"/>
                  </a:moveTo>
                  <a:lnTo>
                    <a:pt x="0" y="49552"/>
                  </a:lnTo>
                  <a:lnTo>
                    <a:pt x="1083" y="88902"/>
                  </a:lnTo>
                  <a:lnTo>
                    <a:pt x="10760" y="142950"/>
                  </a:lnTo>
                  <a:lnTo>
                    <a:pt x="14654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42943" y="269529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138549" y="2409386"/>
              <a:ext cx="188600" cy="654391"/>
            </a:xfrm>
            <a:custGeom>
              <a:avLst/>
              <a:gdLst/>
              <a:ahLst/>
              <a:cxnLst/>
              <a:rect l="0" t="0" r="0" b="0"/>
              <a:pathLst>
                <a:path w="188600" h="654391">
                  <a:moveTo>
                    <a:pt x="93906" y="517536"/>
                  </a:moveTo>
                  <a:lnTo>
                    <a:pt x="108561" y="467984"/>
                  </a:lnTo>
                  <a:lnTo>
                    <a:pt x="107477" y="428634"/>
                  </a:lnTo>
                  <a:lnTo>
                    <a:pt x="102954" y="418494"/>
                  </a:lnTo>
                  <a:lnTo>
                    <a:pt x="88569" y="404107"/>
                  </a:lnTo>
                  <a:lnTo>
                    <a:pt x="79820" y="402142"/>
                  </a:lnTo>
                  <a:lnTo>
                    <a:pt x="60740" y="406198"/>
                  </a:lnTo>
                  <a:lnTo>
                    <a:pt x="43680" y="418920"/>
                  </a:lnTo>
                  <a:lnTo>
                    <a:pt x="13666" y="461271"/>
                  </a:lnTo>
                  <a:lnTo>
                    <a:pt x="3451" y="500995"/>
                  </a:lnTo>
                  <a:lnTo>
                    <a:pt x="0" y="556339"/>
                  </a:lnTo>
                  <a:lnTo>
                    <a:pt x="2438" y="609212"/>
                  </a:lnTo>
                  <a:lnTo>
                    <a:pt x="8800" y="630810"/>
                  </a:lnTo>
                  <a:lnTo>
                    <a:pt x="19427" y="648209"/>
                  </a:lnTo>
                  <a:lnTo>
                    <a:pt x="27876" y="652614"/>
                  </a:lnTo>
                  <a:lnTo>
                    <a:pt x="49741" y="654390"/>
                  </a:lnTo>
                  <a:lnTo>
                    <a:pt x="68818" y="648160"/>
                  </a:lnTo>
                  <a:lnTo>
                    <a:pt x="85096" y="636422"/>
                  </a:lnTo>
                  <a:lnTo>
                    <a:pt x="107414" y="607743"/>
                  </a:lnTo>
                  <a:lnTo>
                    <a:pt x="127675" y="562072"/>
                  </a:lnTo>
                  <a:lnTo>
                    <a:pt x="141607" y="508115"/>
                  </a:lnTo>
                  <a:lnTo>
                    <a:pt x="160399" y="445369"/>
                  </a:lnTo>
                  <a:lnTo>
                    <a:pt x="173418" y="393620"/>
                  </a:lnTo>
                  <a:lnTo>
                    <a:pt x="180323" y="341457"/>
                  </a:lnTo>
                  <a:lnTo>
                    <a:pt x="187016" y="291422"/>
                  </a:lnTo>
                  <a:lnTo>
                    <a:pt x="188338" y="236479"/>
                  </a:lnTo>
                  <a:lnTo>
                    <a:pt x="188599" y="180565"/>
                  </a:lnTo>
                  <a:lnTo>
                    <a:pt x="183061" y="124460"/>
                  </a:lnTo>
                  <a:lnTo>
                    <a:pt x="177938" y="62252"/>
                  </a:lnTo>
                  <a:lnTo>
                    <a:pt x="163608" y="2689"/>
                  </a:lnTo>
                  <a:lnTo>
                    <a:pt x="160262" y="0"/>
                  </a:lnTo>
                  <a:lnTo>
                    <a:pt x="156861" y="2886"/>
                  </a:lnTo>
                  <a:lnTo>
                    <a:pt x="142997" y="35551"/>
                  </a:lnTo>
                  <a:lnTo>
                    <a:pt x="137399" y="98675"/>
                  </a:lnTo>
                  <a:lnTo>
                    <a:pt x="136293" y="158631"/>
                  </a:lnTo>
                  <a:lnTo>
                    <a:pt x="136101" y="213882"/>
                  </a:lnTo>
                  <a:lnTo>
                    <a:pt x="136044" y="277046"/>
                  </a:lnTo>
                  <a:lnTo>
                    <a:pt x="136025" y="340310"/>
                  </a:lnTo>
                  <a:lnTo>
                    <a:pt x="136021" y="397867"/>
                  </a:lnTo>
                  <a:lnTo>
                    <a:pt x="139141" y="460536"/>
                  </a:lnTo>
                  <a:lnTo>
                    <a:pt x="147473" y="516245"/>
                  </a:lnTo>
                  <a:lnTo>
                    <a:pt x="160770" y="576292"/>
                  </a:lnTo>
                  <a:lnTo>
                    <a:pt x="167606" y="6122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382540" y="2440283"/>
              <a:ext cx="176257" cy="631120"/>
            </a:xfrm>
            <a:custGeom>
              <a:avLst/>
              <a:gdLst/>
              <a:ahLst/>
              <a:cxnLst/>
              <a:rect l="0" t="0" r="0" b="0"/>
              <a:pathLst>
                <a:path w="176257" h="631120">
                  <a:moveTo>
                    <a:pt x="113128" y="465582"/>
                  </a:moveTo>
                  <a:lnTo>
                    <a:pt x="118717" y="448814"/>
                  </a:lnTo>
                  <a:lnTo>
                    <a:pt x="116854" y="442705"/>
                  </a:lnTo>
                  <a:lnTo>
                    <a:pt x="112103" y="437463"/>
                  </a:lnTo>
                  <a:lnTo>
                    <a:pt x="105425" y="432798"/>
                  </a:lnTo>
                  <a:lnTo>
                    <a:pt x="97464" y="430858"/>
                  </a:lnTo>
                  <a:lnTo>
                    <a:pt x="79260" y="431822"/>
                  </a:lnTo>
                  <a:lnTo>
                    <a:pt x="62591" y="439269"/>
                  </a:lnTo>
                  <a:lnTo>
                    <a:pt x="32825" y="463114"/>
                  </a:lnTo>
                  <a:lnTo>
                    <a:pt x="17065" y="489027"/>
                  </a:lnTo>
                  <a:lnTo>
                    <a:pt x="2429" y="537630"/>
                  </a:lnTo>
                  <a:lnTo>
                    <a:pt x="0" y="577267"/>
                  </a:lnTo>
                  <a:lnTo>
                    <a:pt x="3577" y="600618"/>
                  </a:lnTo>
                  <a:lnTo>
                    <a:pt x="18425" y="619574"/>
                  </a:lnTo>
                  <a:lnTo>
                    <a:pt x="28936" y="627905"/>
                  </a:lnTo>
                  <a:lnTo>
                    <a:pt x="39452" y="631119"/>
                  </a:lnTo>
                  <a:lnTo>
                    <a:pt x="60496" y="628451"/>
                  </a:lnTo>
                  <a:lnTo>
                    <a:pt x="86485" y="613795"/>
                  </a:lnTo>
                  <a:lnTo>
                    <a:pt x="109003" y="594635"/>
                  </a:lnTo>
                  <a:lnTo>
                    <a:pt x="124904" y="568551"/>
                  </a:lnTo>
                  <a:lnTo>
                    <a:pt x="144416" y="508561"/>
                  </a:lnTo>
                  <a:lnTo>
                    <a:pt x="155154" y="458429"/>
                  </a:lnTo>
                  <a:lnTo>
                    <a:pt x="162625" y="404581"/>
                  </a:lnTo>
                  <a:lnTo>
                    <a:pt x="167958" y="346122"/>
                  </a:lnTo>
                  <a:lnTo>
                    <a:pt x="174651" y="284447"/>
                  </a:lnTo>
                  <a:lnTo>
                    <a:pt x="175811" y="235788"/>
                  </a:lnTo>
                  <a:lnTo>
                    <a:pt x="176154" y="173147"/>
                  </a:lnTo>
                  <a:lnTo>
                    <a:pt x="176256" y="119491"/>
                  </a:lnTo>
                  <a:lnTo>
                    <a:pt x="169055" y="66675"/>
                  </a:lnTo>
                  <a:lnTo>
                    <a:pt x="160614" y="4100"/>
                  </a:lnTo>
                  <a:lnTo>
                    <a:pt x="157653" y="0"/>
                  </a:lnTo>
                  <a:lnTo>
                    <a:pt x="154510" y="776"/>
                  </a:lnTo>
                  <a:lnTo>
                    <a:pt x="147898" y="10997"/>
                  </a:lnTo>
                  <a:lnTo>
                    <a:pt x="141059" y="27238"/>
                  </a:lnTo>
                  <a:lnTo>
                    <a:pt x="135543" y="89137"/>
                  </a:lnTo>
                  <a:lnTo>
                    <a:pt x="133418" y="137884"/>
                  </a:lnTo>
                  <a:lnTo>
                    <a:pt x="128238" y="199120"/>
                  </a:lnTo>
                  <a:lnTo>
                    <a:pt x="131903" y="248460"/>
                  </a:lnTo>
                  <a:lnTo>
                    <a:pt x="133734" y="307053"/>
                  </a:lnTo>
                  <a:lnTo>
                    <a:pt x="134096" y="363688"/>
                  </a:lnTo>
                  <a:lnTo>
                    <a:pt x="128102" y="419935"/>
                  </a:lnTo>
                  <a:lnTo>
                    <a:pt x="132637" y="476106"/>
                  </a:lnTo>
                  <a:lnTo>
                    <a:pt x="142386" y="539064"/>
                  </a:lnTo>
                  <a:lnTo>
                    <a:pt x="155476" y="586335"/>
                  </a:lnTo>
                  <a:lnTo>
                    <a:pt x="165771" y="6129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706324" y="2442611"/>
              <a:ext cx="10444" cy="589597"/>
            </a:xfrm>
            <a:custGeom>
              <a:avLst/>
              <a:gdLst/>
              <a:ahLst/>
              <a:cxnLst/>
              <a:rect l="0" t="0" r="0" b="0"/>
              <a:pathLst>
                <a:path w="10444" h="589597">
                  <a:moveTo>
                    <a:pt x="10443" y="0"/>
                  </a:moveTo>
                  <a:lnTo>
                    <a:pt x="3207" y="28726"/>
                  </a:lnTo>
                  <a:lnTo>
                    <a:pt x="890" y="80261"/>
                  </a:lnTo>
                  <a:lnTo>
                    <a:pt x="203" y="143364"/>
                  </a:lnTo>
                  <a:lnTo>
                    <a:pt x="0" y="194427"/>
                  </a:lnTo>
                  <a:lnTo>
                    <a:pt x="1109" y="244911"/>
                  </a:lnTo>
                  <a:lnTo>
                    <a:pt x="8252" y="307604"/>
                  </a:lnTo>
                  <a:lnTo>
                    <a:pt x="10010" y="370377"/>
                  </a:lnTo>
                  <a:lnTo>
                    <a:pt x="10357" y="427837"/>
                  </a:lnTo>
                  <a:lnTo>
                    <a:pt x="10426" y="487367"/>
                  </a:lnTo>
                  <a:lnTo>
                    <a:pt x="10439" y="549515"/>
                  </a:lnTo>
                  <a:lnTo>
                    <a:pt x="10443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737823" y="2778907"/>
              <a:ext cx="221993" cy="298211"/>
            </a:xfrm>
            <a:custGeom>
              <a:avLst/>
              <a:gdLst/>
              <a:ahLst/>
              <a:cxnLst/>
              <a:rect l="0" t="0" r="0" b="0"/>
              <a:pathLst>
                <a:path w="221993" h="298211">
                  <a:moveTo>
                    <a:pt x="0" y="211186"/>
                  </a:moveTo>
                  <a:lnTo>
                    <a:pt x="29309" y="172813"/>
                  </a:lnTo>
                  <a:lnTo>
                    <a:pt x="55088" y="157182"/>
                  </a:lnTo>
                  <a:lnTo>
                    <a:pt x="110881" y="142590"/>
                  </a:lnTo>
                  <a:lnTo>
                    <a:pt x="151657" y="136659"/>
                  </a:lnTo>
                  <a:lnTo>
                    <a:pt x="200834" y="108377"/>
                  </a:lnTo>
                  <a:lnTo>
                    <a:pt x="215212" y="91794"/>
                  </a:lnTo>
                  <a:lnTo>
                    <a:pt x="220684" y="82458"/>
                  </a:lnTo>
                  <a:lnTo>
                    <a:pt x="221992" y="72725"/>
                  </a:lnTo>
                  <a:lnTo>
                    <a:pt x="217206" y="52551"/>
                  </a:lnTo>
                  <a:lnTo>
                    <a:pt x="201358" y="27053"/>
                  </a:lnTo>
                  <a:lnTo>
                    <a:pt x="176255" y="4680"/>
                  </a:lnTo>
                  <a:lnTo>
                    <a:pt x="166637" y="985"/>
                  </a:lnTo>
                  <a:lnTo>
                    <a:pt x="146591" y="0"/>
                  </a:lnTo>
                  <a:lnTo>
                    <a:pt x="115574" y="6023"/>
                  </a:lnTo>
                  <a:lnTo>
                    <a:pt x="97770" y="18227"/>
                  </a:lnTo>
                  <a:lnTo>
                    <a:pt x="83228" y="36519"/>
                  </a:lnTo>
                  <a:lnTo>
                    <a:pt x="69634" y="74295"/>
                  </a:lnTo>
                  <a:lnTo>
                    <a:pt x="65086" y="122013"/>
                  </a:lnTo>
                  <a:lnTo>
                    <a:pt x="64909" y="172026"/>
                  </a:lnTo>
                  <a:lnTo>
                    <a:pt x="77856" y="231440"/>
                  </a:lnTo>
                  <a:lnTo>
                    <a:pt x="90755" y="257622"/>
                  </a:lnTo>
                  <a:lnTo>
                    <a:pt x="108186" y="277058"/>
                  </a:lnTo>
                  <a:lnTo>
                    <a:pt x="143320" y="295564"/>
                  </a:lnTo>
                  <a:lnTo>
                    <a:pt x="160404" y="298210"/>
                  </a:lnTo>
                  <a:lnTo>
                    <a:pt x="178985" y="2954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285306" y="2510639"/>
              <a:ext cx="231628" cy="605797"/>
            </a:xfrm>
            <a:custGeom>
              <a:avLst/>
              <a:gdLst/>
              <a:ahLst/>
              <a:cxnLst/>
              <a:rect l="0" t="0" r="0" b="0"/>
              <a:pathLst>
                <a:path w="231628" h="605797">
                  <a:moveTo>
                    <a:pt x="0" y="605796"/>
                  </a:moveTo>
                  <a:lnTo>
                    <a:pt x="9065" y="547179"/>
                  </a:lnTo>
                  <a:lnTo>
                    <a:pt x="17474" y="496731"/>
                  </a:lnTo>
                  <a:lnTo>
                    <a:pt x="19995" y="435570"/>
                  </a:lnTo>
                  <a:lnTo>
                    <a:pt x="20584" y="389370"/>
                  </a:lnTo>
                  <a:lnTo>
                    <a:pt x="20917" y="328500"/>
                  </a:lnTo>
                  <a:lnTo>
                    <a:pt x="26604" y="279009"/>
                  </a:lnTo>
                  <a:lnTo>
                    <a:pt x="30601" y="220365"/>
                  </a:lnTo>
                  <a:lnTo>
                    <a:pt x="31293" y="174309"/>
                  </a:lnTo>
                  <a:lnTo>
                    <a:pt x="31498" y="111530"/>
                  </a:lnTo>
                  <a:lnTo>
                    <a:pt x="31559" y="49125"/>
                  </a:lnTo>
                  <a:lnTo>
                    <a:pt x="31574" y="11336"/>
                  </a:lnTo>
                  <a:lnTo>
                    <a:pt x="33917" y="2429"/>
                  </a:lnTo>
                  <a:lnTo>
                    <a:pt x="37819" y="0"/>
                  </a:lnTo>
                  <a:lnTo>
                    <a:pt x="42760" y="1891"/>
                  </a:lnTo>
                  <a:lnTo>
                    <a:pt x="51369" y="13350"/>
                  </a:lnTo>
                  <a:lnTo>
                    <a:pt x="81921" y="72636"/>
                  </a:lnTo>
                  <a:lnTo>
                    <a:pt x="97809" y="125744"/>
                  </a:lnTo>
                  <a:lnTo>
                    <a:pt x="119449" y="182464"/>
                  </a:lnTo>
                  <a:lnTo>
                    <a:pt x="139321" y="245661"/>
                  </a:lnTo>
                  <a:lnTo>
                    <a:pt x="159841" y="309140"/>
                  </a:lnTo>
                  <a:lnTo>
                    <a:pt x="175159" y="369599"/>
                  </a:lnTo>
                  <a:lnTo>
                    <a:pt x="189450" y="423483"/>
                  </a:lnTo>
                  <a:lnTo>
                    <a:pt x="207052" y="480185"/>
                  </a:lnTo>
                  <a:lnTo>
                    <a:pt x="224606" y="541104"/>
                  </a:lnTo>
                  <a:lnTo>
                    <a:pt x="231627" y="5636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295834" y="2943801"/>
              <a:ext cx="168457" cy="35764"/>
            </a:xfrm>
            <a:custGeom>
              <a:avLst/>
              <a:gdLst/>
              <a:ahLst/>
              <a:cxnLst/>
              <a:rect l="0" t="0" r="0" b="0"/>
              <a:pathLst>
                <a:path w="168457" h="35764">
                  <a:moveTo>
                    <a:pt x="168456" y="35763"/>
                  </a:moveTo>
                  <a:lnTo>
                    <a:pt x="114581" y="8252"/>
                  </a:lnTo>
                  <a:lnTo>
                    <a:pt x="94209" y="920"/>
                  </a:lnTo>
                  <a:lnTo>
                    <a:pt x="73456" y="0"/>
                  </a:lnTo>
                  <a:lnTo>
                    <a:pt x="16746" y="12144"/>
                  </a:lnTo>
                  <a:lnTo>
                    <a:pt x="0" y="147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653803" y="2590010"/>
              <a:ext cx="52644" cy="536954"/>
            </a:xfrm>
            <a:custGeom>
              <a:avLst/>
              <a:gdLst/>
              <a:ahLst/>
              <a:cxnLst/>
              <a:rect l="0" t="0" r="0" b="0"/>
              <a:pathLst>
                <a:path w="52644" h="536954">
                  <a:moveTo>
                    <a:pt x="0" y="0"/>
                  </a:moveTo>
                  <a:lnTo>
                    <a:pt x="1170" y="44367"/>
                  </a:lnTo>
                  <a:lnTo>
                    <a:pt x="7236" y="103093"/>
                  </a:lnTo>
                  <a:lnTo>
                    <a:pt x="10723" y="152859"/>
                  </a:lnTo>
                  <a:lnTo>
                    <a:pt x="17475" y="204129"/>
                  </a:lnTo>
                  <a:lnTo>
                    <a:pt x="21166" y="255195"/>
                  </a:lnTo>
                  <a:lnTo>
                    <a:pt x="29181" y="314964"/>
                  </a:lnTo>
                  <a:lnTo>
                    <a:pt x="36700" y="371831"/>
                  </a:lnTo>
                  <a:lnTo>
                    <a:pt x="41045" y="429294"/>
                  </a:lnTo>
                  <a:lnTo>
                    <a:pt x="45023" y="489518"/>
                  </a:lnTo>
                  <a:lnTo>
                    <a:pt x="52643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06404" y="2768994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258591" y="3120"/>
                  </a:lnTo>
                  <a:lnTo>
                    <a:pt x="203288" y="14655"/>
                  </a:lnTo>
                  <a:lnTo>
                    <a:pt x="140588" y="20963"/>
                  </a:lnTo>
                  <a:lnTo>
                    <a:pt x="83380" y="29088"/>
                  </a:lnTo>
                  <a:lnTo>
                    <a:pt x="23532" y="3919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895958" y="2905933"/>
              <a:ext cx="58233" cy="63104"/>
            </a:xfrm>
            <a:custGeom>
              <a:avLst/>
              <a:gdLst/>
              <a:ahLst/>
              <a:cxnLst/>
              <a:rect l="0" t="0" r="0" b="0"/>
              <a:pathLst>
                <a:path w="58233" h="63104">
                  <a:moveTo>
                    <a:pt x="52643" y="63103"/>
                  </a:moveTo>
                  <a:lnTo>
                    <a:pt x="58232" y="46335"/>
                  </a:lnTo>
                  <a:lnTo>
                    <a:pt x="57856" y="28745"/>
                  </a:lnTo>
                  <a:lnTo>
                    <a:pt x="56118" y="19140"/>
                  </a:lnTo>
                  <a:lnTo>
                    <a:pt x="51450" y="11568"/>
                  </a:lnTo>
                  <a:lnTo>
                    <a:pt x="36905" y="34"/>
                  </a:lnTo>
                  <a:lnTo>
                    <a:pt x="29283" y="0"/>
                  </a:lnTo>
                  <a:lnTo>
                    <a:pt x="21862" y="3487"/>
                  </a:lnTo>
                  <a:lnTo>
                    <a:pt x="0" y="209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874909" y="2611067"/>
              <a:ext cx="21050" cy="579068"/>
            </a:xfrm>
            <a:custGeom>
              <a:avLst/>
              <a:gdLst/>
              <a:ahLst/>
              <a:cxnLst/>
              <a:rect l="0" t="0" r="0" b="0"/>
              <a:pathLst>
                <a:path w="21050" h="579068">
                  <a:moveTo>
                    <a:pt x="10521" y="0"/>
                  </a:moveTo>
                  <a:lnTo>
                    <a:pt x="3286" y="27556"/>
                  </a:lnTo>
                  <a:lnTo>
                    <a:pt x="643" y="90018"/>
                  </a:lnTo>
                  <a:lnTo>
                    <a:pt x="185" y="152234"/>
                  </a:lnTo>
                  <a:lnTo>
                    <a:pt x="78" y="196341"/>
                  </a:lnTo>
                  <a:lnTo>
                    <a:pt x="18" y="252887"/>
                  </a:lnTo>
                  <a:lnTo>
                    <a:pt x="0" y="300967"/>
                  </a:lnTo>
                  <a:lnTo>
                    <a:pt x="1164" y="350568"/>
                  </a:lnTo>
                  <a:lnTo>
                    <a:pt x="8326" y="412962"/>
                  </a:lnTo>
                  <a:lnTo>
                    <a:pt x="9870" y="470190"/>
                  </a:lnTo>
                  <a:lnTo>
                    <a:pt x="13448" y="526530"/>
                  </a:lnTo>
                  <a:lnTo>
                    <a:pt x="21049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938474" y="2884630"/>
              <a:ext cx="210170" cy="284445"/>
            </a:xfrm>
            <a:custGeom>
              <a:avLst/>
              <a:gdLst/>
              <a:ahLst/>
              <a:cxnLst/>
              <a:rect l="0" t="0" r="0" b="0"/>
              <a:pathLst>
                <a:path w="210170" h="284445">
                  <a:moveTo>
                    <a:pt x="104884" y="137048"/>
                  </a:moveTo>
                  <a:lnTo>
                    <a:pt x="110473" y="120281"/>
                  </a:lnTo>
                  <a:lnTo>
                    <a:pt x="110097" y="102690"/>
                  </a:lnTo>
                  <a:lnTo>
                    <a:pt x="95995" y="52455"/>
                  </a:lnTo>
                  <a:lnTo>
                    <a:pt x="72236" y="13754"/>
                  </a:lnTo>
                  <a:lnTo>
                    <a:pt x="65571" y="5719"/>
                  </a:lnTo>
                  <a:lnTo>
                    <a:pt x="57618" y="1532"/>
                  </a:lnTo>
                  <a:lnTo>
                    <a:pt x="39423" y="0"/>
                  </a:lnTo>
                  <a:lnTo>
                    <a:pt x="30828" y="3569"/>
                  </a:lnTo>
                  <a:lnTo>
                    <a:pt x="15038" y="16893"/>
                  </a:lnTo>
                  <a:lnTo>
                    <a:pt x="6461" y="37632"/>
                  </a:lnTo>
                  <a:lnTo>
                    <a:pt x="954" y="94664"/>
                  </a:lnTo>
                  <a:lnTo>
                    <a:pt x="0" y="145027"/>
                  </a:lnTo>
                  <a:lnTo>
                    <a:pt x="8083" y="206042"/>
                  </a:lnTo>
                  <a:lnTo>
                    <a:pt x="20945" y="260034"/>
                  </a:lnTo>
                  <a:lnTo>
                    <a:pt x="24358" y="271681"/>
                  </a:lnTo>
                  <a:lnTo>
                    <a:pt x="30143" y="278276"/>
                  </a:lnTo>
                  <a:lnTo>
                    <a:pt x="37509" y="281503"/>
                  </a:lnTo>
                  <a:lnTo>
                    <a:pt x="45929" y="282485"/>
                  </a:lnTo>
                  <a:lnTo>
                    <a:pt x="61524" y="277336"/>
                  </a:lnTo>
                  <a:lnTo>
                    <a:pt x="68958" y="272687"/>
                  </a:lnTo>
                  <a:lnTo>
                    <a:pt x="80338" y="255044"/>
                  </a:lnTo>
                  <a:lnTo>
                    <a:pt x="97176" y="200001"/>
                  </a:lnTo>
                  <a:lnTo>
                    <a:pt x="110597" y="147274"/>
                  </a:lnTo>
                  <a:lnTo>
                    <a:pt x="112816" y="109143"/>
                  </a:lnTo>
                  <a:lnTo>
                    <a:pt x="111341" y="107916"/>
                  </a:lnTo>
                  <a:lnTo>
                    <a:pt x="109189" y="110608"/>
                  </a:lnTo>
                  <a:lnTo>
                    <a:pt x="100570" y="136753"/>
                  </a:lnTo>
                  <a:lnTo>
                    <a:pt x="101785" y="174136"/>
                  </a:lnTo>
                  <a:lnTo>
                    <a:pt x="119913" y="227519"/>
                  </a:lnTo>
                  <a:lnTo>
                    <a:pt x="134553" y="260951"/>
                  </a:lnTo>
                  <a:lnTo>
                    <a:pt x="150825" y="278294"/>
                  </a:lnTo>
                  <a:lnTo>
                    <a:pt x="160078" y="282685"/>
                  </a:lnTo>
                  <a:lnTo>
                    <a:pt x="179717" y="284444"/>
                  </a:lnTo>
                  <a:lnTo>
                    <a:pt x="193905" y="281326"/>
                  </a:lnTo>
                  <a:lnTo>
                    <a:pt x="210169" y="2739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164110" y="2936051"/>
              <a:ext cx="152989" cy="243556"/>
            </a:xfrm>
            <a:custGeom>
              <a:avLst/>
              <a:gdLst/>
              <a:ahLst/>
              <a:cxnLst/>
              <a:rect l="0" t="0" r="0" b="0"/>
              <a:pathLst>
                <a:path w="152989" h="243556">
                  <a:moveTo>
                    <a:pt x="5589" y="43513"/>
                  </a:moveTo>
                  <a:lnTo>
                    <a:pt x="0" y="60281"/>
                  </a:lnTo>
                  <a:lnTo>
                    <a:pt x="375" y="77872"/>
                  </a:lnTo>
                  <a:lnTo>
                    <a:pt x="4559" y="128939"/>
                  </a:lnTo>
                  <a:lnTo>
                    <a:pt x="10873" y="178269"/>
                  </a:lnTo>
                  <a:lnTo>
                    <a:pt x="21148" y="230746"/>
                  </a:lnTo>
                  <a:lnTo>
                    <a:pt x="20641" y="231506"/>
                  </a:lnTo>
                  <a:lnTo>
                    <a:pt x="19133" y="228503"/>
                  </a:lnTo>
                  <a:lnTo>
                    <a:pt x="16515" y="174358"/>
                  </a:lnTo>
                  <a:lnTo>
                    <a:pt x="16236" y="125956"/>
                  </a:lnTo>
                  <a:lnTo>
                    <a:pt x="16141" y="62788"/>
                  </a:lnTo>
                  <a:lnTo>
                    <a:pt x="21714" y="25048"/>
                  </a:lnTo>
                  <a:lnTo>
                    <a:pt x="26868" y="15995"/>
                  </a:lnTo>
                  <a:lnTo>
                    <a:pt x="41952" y="2817"/>
                  </a:lnTo>
                  <a:lnTo>
                    <a:pt x="50888" y="5"/>
                  </a:lnTo>
                  <a:lnTo>
                    <a:pt x="70176" y="0"/>
                  </a:lnTo>
                  <a:lnTo>
                    <a:pt x="87327" y="10136"/>
                  </a:lnTo>
                  <a:lnTo>
                    <a:pt x="102748" y="28679"/>
                  </a:lnTo>
                  <a:lnTo>
                    <a:pt x="128593" y="85123"/>
                  </a:lnTo>
                  <a:lnTo>
                    <a:pt x="145310" y="147269"/>
                  </a:lnTo>
                  <a:lnTo>
                    <a:pt x="151471" y="205125"/>
                  </a:lnTo>
                  <a:lnTo>
                    <a:pt x="152988" y="243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454098" y="2611067"/>
              <a:ext cx="31457" cy="579068"/>
            </a:xfrm>
            <a:custGeom>
              <a:avLst/>
              <a:gdLst/>
              <a:ahLst/>
              <a:cxnLst/>
              <a:rect l="0" t="0" r="0" b="0"/>
              <a:pathLst>
                <a:path w="31457" h="579068">
                  <a:moveTo>
                    <a:pt x="10399" y="0"/>
                  </a:moveTo>
                  <a:lnTo>
                    <a:pt x="2066" y="55170"/>
                  </a:lnTo>
                  <a:lnTo>
                    <a:pt x="521" y="110323"/>
                  </a:lnTo>
                  <a:lnTo>
                    <a:pt x="0" y="170881"/>
                  </a:lnTo>
                  <a:lnTo>
                    <a:pt x="5498" y="219347"/>
                  </a:lnTo>
                  <a:lnTo>
                    <a:pt x="8947" y="270752"/>
                  </a:lnTo>
                  <a:lnTo>
                    <a:pt x="9969" y="323028"/>
                  </a:lnTo>
                  <a:lnTo>
                    <a:pt x="15861" y="375562"/>
                  </a:lnTo>
                  <a:lnTo>
                    <a:pt x="19927" y="437310"/>
                  </a:lnTo>
                  <a:lnTo>
                    <a:pt x="20730" y="494567"/>
                  </a:lnTo>
                  <a:lnTo>
                    <a:pt x="28138" y="554248"/>
                  </a:lnTo>
                  <a:lnTo>
                    <a:pt x="31456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264456" y="2826576"/>
              <a:ext cx="368498" cy="37176"/>
            </a:xfrm>
            <a:custGeom>
              <a:avLst/>
              <a:gdLst/>
              <a:ahLst/>
              <a:cxnLst/>
              <a:rect l="0" t="0" r="0" b="0"/>
              <a:pathLst>
                <a:path w="368498" h="37176">
                  <a:moveTo>
                    <a:pt x="368497" y="5589"/>
                  </a:moveTo>
                  <a:lnTo>
                    <a:pt x="351730" y="0"/>
                  </a:lnTo>
                  <a:lnTo>
                    <a:pt x="305046" y="4442"/>
                  </a:lnTo>
                  <a:lnTo>
                    <a:pt x="255201" y="12139"/>
                  </a:lnTo>
                  <a:lnTo>
                    <a:pt x="194288" y="16109"/>
                  </a:lnTo>
                  <a:lnTo>
                    <a:pt x="148423" y="23004"/>
                  </a:lnTo>
                  <a:lnTo>
                    <a:pt x="95450" y="26737"/>
                  </a:lnTo>
                  <a:lnTo>
                    <a:pt x="41211" y="34766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696124" y="2937450"/>
              <a:ext cx="19466" cy="210571"/>
            </a:xfrm>
            <a:custGeom>
              <a:avLst/>
              <a:gdLst/>
              <a:ahLst/>
              <a:cxnLst/>
              <a:rect l="0" t="0" r="0" b="0"/>
              <a:pathLst>
                <a:path w="19466" h="210571">
                  <a:moveTo>
                    <a:pt x="0" y="0"/>
                  </a:moveTo>
                  <a:lnTo>
                    <a:pt x="8334" y="48931"/>
                  </a:lnTo>
                  <a:lnTo>
                    <a:pt x="12998" y="96777"/>
                  </a:lnTo>
                  <a:lnTo>
                    <a:pt x="19465" y="159757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727710" y="275846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813824" y="2855553"/>
              <a:ext cx="208684" cy="298168"/>
            </a:xfrm>
            <a:custGeom>
              <a:avLst/>
              <a:gdLst/>
              <a:ahLst/>
              <a:cxnLst/>
              <a:rect l="0" t="0" r="0" b="0"/>
              <a:pathLst>
                <a:path w="208684" h="298168">
                  <a:moveTo>
                    <a:pt x="156041" y="29255"/>
                  </a:moveTo>
                  <a:lnTo>
                    <a:pt x="138060" y="13614"/>
                  </a:lnTo>
                  <a:lnTo>
                    <a:pt x="121143" y="5536"/>
                  </a:lnTo>
                  <a:lnTo>
                    <a:pt x="86299" y="0"/>
                  </a:lnTo>
                  <a:lnTo>
                    <a:pt x="66163" y="4944"/>
                  </a:lnTo>
                  <a:lnTo>
                    <a:pt x="49415" y="16111"/>
                  </a:lnTo>
                  <a:lnTo>
                    <a:pt x="19599" y="54994"/>
                  </a:lnTo>
                  <a:lnTo>
                    <a:pt x="7663" y="80469"/>
                  </a:lnTo>
                  <a:lnTo>
                    <a:pt x="0" y="134951"/>
                  </a:lnTo>
                  <a:lnTo>
                    <a:pt x="4076" y="190773"/>
                  </a:lnTo>
                  <a:lnTo>
                    <a:pt x="18467" y="227241"/>
                  </a:lnTo>
                  <a:lnTo>
                    <a:pt x="43138" y="260273"/>
                  </a:lnTo>
                  <a:lnTo>
                    <a:pt x="78264" y="286698"/>
                  </a:lnTo>
                  <a:lnTo>
                    <a:pt x="123897" y="298167"/>
                  </a:lnTo>
                  <a:lnTo>
                    <a:pt x="151113" y="294610"/>
                  </a:lnTo>
                  <a:lnTo>
                    <a:pt x="183047" y="279454"/>
                  </a:lnTo>
                  <a:lnTo>
                    <a:pt x="208683" y="2608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454176" y="2653181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0" y="52772"/>
                  </a:lnTo>
                  <a:lnTo>
                    <a:pt x="0" y="99104"/>
                  </a:lnTo>
                  <a:lnTo>
                    <a:pt x="0" y="155446"/>
                  </a:lnTo>
                  <a:lnTo>
                    <a:pt x="5589" y="207365"/>
                  </a:lnTo>
                  <a:lnTo>
                    <a:pt x="9065" y="259793"/>
                  </a:lnTo>
                  <a:lnTo>
                    <a:pt x="10239" y="322675"/>
                  </a:lnTo>
                  <a:lnTo>
                    <a:pt x="11613" y="374158"/>
                  </a:lnTo>
                  <a:lnTo>
                    <a:pt x="17739" y="429836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243606" y="2582364"/>
              <a:ext cx="547483" cy="660859"/>
            </a:xfrm>
            <a:custGeom>
              <a:avLst/>
              <a:gdLst/>
              <a:ahLst/>
              <a:cxnLst/>
              <a:rect l="0" t="0" r="0" b="0"/>
              <a:pathLst>
                <a:path w="547483" h="660859">
                  <a:moveTo>
                    <a:pt x="0" y="91874"/>
                  </a:moveTo>
                  <a:lnTo>
                    <a:pt x="9576" y="67827"/>
                  </a:lnTo>
                  <a:lnTo>
                    <a:pt x="20243" y="53501"/>
                  </a:lnTo>
                  <a:lnTo>
                    <a:pt x="80142" y="20241"/>
                  </a:lnTo>
                  <a:lnTo>
                    <a:pt x="142346" y="2898"/>
                  </a:lnTo>
                  <a:lnTo>
                    <a:pt x="193605" y="0"/>
                  </a:lnTo>
                  <a:lnTo>
                    <a:pt x="245838" y="6030"/>
                  </a:lnTo>
                  <a:lnTo>
                    <a:pt x="297189" y="17566"/>
                  </a:lnTo>
                  <a:lnTo>
                    <a:pt x="341390" y="43341"/>
                  </a:lnTo>
                  <a:lnTo>
                    <a:pt x="376063" y="80093"/>
                  </a:lnTo>
                  <a:lnTo>
                    <a:pt x="411189" y="142734"/>
                  </a:lnTo>
                  <a:lnTo>
                    <a:pt x="418191" y="186752"/>
                  </a:lnTo>
                  <a:lnTo>
                    <a:pt x="414677" y="231250"/>
                  </a:lnTo>
                  <a:lnTo>
                    <a:pt x="394603" y="285868"/>
                  </a:lnTo>
                  <a:lnTo>
                    <a:pt x="355630" y="334851"/>
                  </a:lnTo>
                  <a:lnTo>
                    <a:pt x="325690" y="360269"/>
                  </a:lnTo>
                  <a:lnTo>
                    <a:pt x="301899" y="365969"/>
                  </a:lnTo>
                  <a:lnTo>
                    <a:pt x="254087" y="360095"/>
                  </a:lnTo>
                  <a:lnTo>
                    <a:pt x="250110" y="361935"/>
                  </a:lnTo>
                  <a:lnTo>
                    <a:pt x="250968" y="366671"/>
                  </a:lnTo>
                  <a:lnTo>
                    <a:pt x="278411" y="422556"/>
                  </a:lnTo>
                  <a:lnTo>
                    <a:pt x="313400" y="484299"/>
                  </a:lnTo>
                  <a:lnTo>
                    <a:pt x="353443" y="546682"/>
                  </a:lnTo>
                  <a:lnTo>
                    <a:pt x="387419" y="602364"/>
                  </a:lnTo>
                  <a:lnTo>
                    <a:pt x="424440" y="647439"/>
                  </a:lnTo>
                  <a:lnTo>
                    <a:pt x="433868" y="655273"/>
                  </a:lnTo>
                  <a:lnTo>
                    <a:pt x="459942" y="660858"/>
                  </a:lnTo>
                  <a:lnTo>
                    <a:pt x="513163" y="654912"/>
                  </a:lnTo>
                  <a:lnTo>
                    <a:pt x="529499" y="645880"/>
                  </a:lnTo>
                  <a:lnTo>
                    <a:pt x="547482" y="6288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666185" y="2930413"/>
              <a:ext cx="125101" cy="217608"/>
            </a:xfrm>
            <a:custGeom>
              <a:avLst/>
              <a:gdLst/>
              <a:ahLst/>
              <a:cxnLst/>
              <a:rect l="0" t="0" r="0" b="0"/>
              <a:pathLst>
                <a:path w="125101" h="217608">
                  <a:moveTo>
                    <a:pt x="40675" y="70208"/>
                  </a:moveTo>
                  <a:lnTo>
                    <a:pt x="73127" y="76274"/>
                  </a:lnTo>
                  <a:lnTo>
                    <a:pt x="93703" y="73684"/>
                  </a:lnTo>
                  <a:lnTo>
                    <a:pt x="111427" y="65514"/>
                  </a:lnTo>
                  <a:lnTo>
                    <a:pt x="119428" y="60060"/>
                  </a:lnTo>
                  <a:lnTo>
                    <a:pt x="123593" y="51744"/>
                  </a:lnTo>
                  <a:lnTo>
                    <a:pt x="125100" y="30027"/>
                  </a:lnTo>
                  <a:lnTo>
                    <a:pt x="121525" y="21194"/>
                  </a:lnTo>
                  <a:lnTo>
                    <a:pt x="108193" y="8260"/>
                  </a:lnTo>
                  <a:lnTo>
                    <a:pt x="87451" y="1732"/>
                  </a:lnTo>
                  <a:lnTo>
                    <a:pt x="63804" y="0"/>
                  </a:lnTo>
                  <a:lnTo>
                    <a:pt x="41596" y="3130"/>
                  </a:lnTo>
                  <a:lnTo>
                    <a:pt x="23147" y="14659"/>
                  </a:lnTo>
                  <a:lnTo>
                    <a:pt x="14952" y="22647"/>
                  </a:lnTo>
                  <a:lnTo>
                    <a:pt x="5845" y="44001"/>
                  </a:lnTo>
                  <a:lnTo>
                    <a:pt x="0" y="95837"/>
                  </a:lnTo>
                  <a:lnTo>
                    <a:pt x="10166" y="137204"/>
                  </a:lnTo>
                  <a:lnTo>
                    <a:pt x="24776" y="158866"/>
                  </a:lnTo>
                  <a:lnTo>
                    <a:pt x="65705" y="198087"/>
                  </a:lnTo>
                  <a:lnTo>
                    <a:pt x="93325" y="211303"/>
                  </a:lnTo>
                  <a:lnTo>
                    <a:pt x="124903" y="2176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748974" y="2956600"/>
              <a:ext cx="313300" cy="517805"/>
            </a:xfrm>
            <a:custGeom>
              <a:avLst/>
              <a:gdLst/>
              <a:ahLst/>
              <a:cxnLst/>
              <a:rect l="0" t="0" r="0" b="0"/>
              <a:pathLst>
                <a:path w="313300" h="517805">
                  <a:moveTo>
                    <a:pt x="273741" y="149306"/>
                  </a:moveTo>
                  <a:lnTo>
                    <a:pt x="284920" y="138128"/>
                  </a:lnTo>
                  <a:lnTo>
                    <a:pt x="297460" y="108820"/>
                  </a:lnTo>
                  <a:lnTo>
                    <a:pt x="297406" y="70500"/>
                  </a:lnTo>
                  <a:lnTo>
                    <a:pt x="289719" y="49551"/>
                  </a:lnTo>
                  <a:lnTo>
                    <a:pt x="265718" y="17038"/>
                  </a:lnTo>
                  <a:lnTo>
                    <a:pt x="239779" y="801"/>
                  </a:lnTo>
                  <a:lnTo>
                    <a:pt x="230042" y="0"/>
                  </a:lnTo>
                  <a:lnTo>
                    <a:pt x="209865" y="5349"/>
                  </a:lnTo>
                  <a:lnTo>
                    <a:pt x="178776" y="21515"/>
                  </a:lnTo>
                  <a:lnTo>
                    <a:pt x="164074" y="40647"/>
                  </a:lnTo>
                  <a:lnTo>
                    <a:pt x="154810" y="64749"/>
                  </a:lnTo>
                  <a:lnTo>
                    <a:pt x="150764" y="104625"/>
                  </a:lnTo>
                  <a:lnTo>
                    <a:pt x="157625" y="143736"/>
                  </a:lnTo>
                  <a:lnTo>
                    <a:pt x="167931" y="162819"/>
                  </a:lnTo>
                  <a:lnTo>
                    <a:pt x="183430" y="175979"/>
                  </a:lnTo>
                  <a:lnTo>
                    <a:pt x="192476" y="181126"/>
                  </a:lnTo>
                  <a:lnTo>
                    <a:pt x="202018" y="182218"/>
                  </a:lnTo>
                  <a:lnTo>
                    <a:pt x="221977" y="177192"/>
                  </a:lnTo>
                  <a:lnTo>
                    <a:pt x="239426" y="160920"/>
                  </a:lnTo>
                  <a:lnTo>
                    <a:pt x="247355" y="150030"/>
                  </a:lnTo>
                  <a:lnTo>
                    <a:pt x="253046" y="125451"/>
                  </a:lnTo>
                  <a:lnTo>
                    <a:pt x="252844" y="108288"/>
                  </a:lnTo>
                  <a:lnTo>
                    <a:pt x="255835" y="135398"/>
                  </a:lnTo>
                  <a:lnTo>
                    <a:pt x="267345" y="196992"/>
                  </a:lnTo>
                  <a:lnTo>
                    <a:pt x="280883" y="251532"/>
                  </a:lnTo>
                  <a:lnTo>
                    <a:pt x="298323" y="312420"/>
                  </a:lnTo>
                  <a:lnTo>
                    <a:pt x="311178" y="375632"/>
                  </a:lnTo>
                  <a:lnTo>
                    <a:pt x="313299" y="427066"/>
                  </a:lnTo>
                  <a:lnTo>
                    <a:pt x="309650" y="461878"/>
                  </a:lnTo>
                  <a:lnTo>
                    <a:pt x="304699" y="474671"/>
                  </a:lnTo>
                  <a:lnTo>
                    <a:pt x="289840" y="492005"/>
                  </a:lnTo>
                  <a:lnTo>
                    <a:pt x="268418" y="500488"/>
                  </a:lnTo>
                  <a:lnTo>
                    <a:pt x="205359" y="505935"/>
                  </a:lnTo>
                  <a:lnTo>
                    <a:pt x="147020" y="499775"/>
                  </a:lnTo>
                  <a:lnTo>
                    <a:pt x="92694" y="498814"/>
                  </a:lnTo>
                  <a:lnTo>
                    <a:pt x="30702" y="508377"/>
                  </a:lnTo>
                  <a:lnTo>
                    <a:pt x="0" y="5178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117471" y="3042735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5589" y="164567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096415" y="289533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198650" y="2990093"/>
              <a:ext cx="163043" cy="231977"/>
            </a:xfrm>
            <a:custGeom>
              <a:avLst/>
              <a:gdLst/>
              <a:ahLst/>
              <a:cxnLst/>
              <a:rect l="0" t="0" r="0" b="0"/>
              <a:pathLst>
                <a:path w="163043" h="231977">
                  <a:moveTo>
                    <a:pt x="108334" y="31585"/>
                  </a:moveTo>
                  <a:lnTo>
                    <a:pt x="68646" y="33925"/>
                  </a:lnTo>
                  <a:lnTo>
                    <a:pt x="36524" y="48396"/>
                  </a:lnTo>
                  <a:lnTo>
                    <a:pt x="19487" y="60894"/>
                  </a:lnTo>
                  <a:lnTo>
                    <a:pt x="7235" y="80486"/>
                  </a:lnTo>
                  <a:lnTo>
                    <a:pt x="2330" y="92262"/>
                  </a:lnTo>
                  <a:lnTo>
                    <a:pt x="0" y="117824"/>
                  </a:lnTo>
                  <a:lnTo>
                    <a:pt x="4034" y="144783"/>
                  </a:lnTo>
                  <a:lnTo>
                    <a:pt x="25688" y="197098"/>
                  </a:lnTo>
                  <a:lnTo>
                    <a:pt x="40017" y="217451"/>
                  </a:lnTo>
                  <a:lnTo>
                    <a:pt x="58084" y="230396"/>
                  </a:lnTo>
                  <a:lnTo>
                    <a:pt x="67815" y="231976"/>
                  </a:lnTo>
                  <a:lnTo>
                    <a:pt x="87986" y="227493"/>
                  </a:lnTo>
                  <a:lnTo>
                    <a:pt x="119072" y="211815"/>
                  </a:lnTo>
                  <a:lnTo>
                    <a:pt x="144921" y="181173"/>
                  </a:lnTo>
                  <a:lnTo>
                    <a:pt x="161808" y="136869"/>
                  </a:lnTo>
                  <a:lnTo>
                    <a:pt x="163042" y="92286"/>
                  </a:lnTo>
                  <a:lnTo>
                    <a:pt x="151810" y="37640"/>
                  </a:lnTo>
                  <a:lnTo>
                    <a:pt x="135904" y="12192"/>
                  </a:lnTo>
                  <a:lnTo>
                    <a:pt x="1188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401741" y="2990642"/>
              <a:ext cx="221099" cy="266713"/>
            </a:xfrm>
            <a:custGeom>
              <a:avLst/>
              <a:gdLst/>
              <a:ahLst/>
              <a:cxnLst/>
              <a:rect l="0" t="0" r="0" b="0"/>
              <a:pathLst>
                <a:path w="221099" h="266713">
                  <a:moveTo>
                    <a:pt x="0" y="73150"/>
                  </a:moveTo>
                  <a:lnTo>
                    <a:pt x="19786" y="122081"/>
                  </a:lnTo>
                  <a:lnTo>
                    <a:pt x="34844" y="175623"/>
                  </a:lnTo>
                  <a:lnTo>
                    <a:pt x="56318" y="234465"/>
                  </a:lnTo>
                  <a:lnTo>
                    <a:pt x="65194" y="259489"/>
                  </a:lnTo>
                  <a:lnTo>
                    <a:pt x="65690" y="265227"/>
                  </a:lnTo>
                  <a:lnTo>
                    <a:pt x="63680" y="266712"/>
                  </a:lnTo>
                  <a:lnTo>
                    <a:pt x="60001" y="265362"/>
                  </a:lnTo>
                  <a:lnTo>
                    <a:pt x="52794" y="251385"/>
                  </a:lnTo>
                  <a:lnTo>
                    <a:pt x="35115" y="197054"/>
                  </a:lnTo>
                  <a:lnTo>
                    <a:pt x="21061" y="140692"/>
                  </a:lnTo>
                  <a:lnTo>
                    <a:pt x="12608" y="83892"/>
                  </a:lnTo>
                  <a:lnTo>
                    <a:pt x="16734" y="39159"/>
                  </a:lnTo>
                  <a:lnTo>
                    <a:pt x="25375" y="16709"/>
                  </a:lnTo>
                  <a:lnTo>
                    <a:pt x="30955" y="7447"/>
                  </a:lnTo>
                  <a:lnTo>
                    <a:pt x="40523" y="2442"/>
                  </a:lnTo>
                  <a:lnTo>
                    <a:pt x="66753" y="0"/>
                  </a:lnTo>
                  <a:lnTo>
                    <a:pt x="91669" y="9054"/>
                  </a:lnTo>
                  <a:lnTo>
                    <a:pt x="130671" y="37872"/>
                  </a:lnTo>
                  <a:lnTo>
                    <a:pt x="153621" y="64647"/>
                  </a:lnTo>
                  <a:lnTo>
                    <a:pt x="182336" y="121947"/>
                  </a:lnTo>
                  <a:lnTo>
                    <a:pt x="202334" y="171187"/>
                  </a:lnTo>
                  <a:lnTo>
                    <a:pt x="217046" y="224100"/>
                  </a:lnTo>
                  <a:lnTo>
                    <a:pt x="221098" y="2521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42449" y="157927"/>
            <a:ext cx="207833" cy="323271"/>
          </a:xfrm>
          <a:custGeom>
            <a:avLst/>
            <a:gdLst/>
            <a:ahLst/>
            <a:cxnLst/>
            <a:rect l="0" t="0" r="0" b="0"/>
            <a:pathLst>
              <a:path w="207833" h="323271">
                <a:moveTo>
                  <a:pt x="157633" y="0"/>
                </a:moveTo>
                <a:lnTo>
                  <a:pt x="120155" y="8333"/>
                </a:lnTo>
                <a:lnTo>
                  <a:pt x="85308" y="6758"/>
                </a:lnTo>
                <a:lnTo>
                  <a:pt x="36502" y="1335"/>
                </a:lnTo>
                <a:lnTo>
                  <a:pt x="15670" y="6832"/>
                </a:lnTo>
                <a:lnTo>
                  <a:pt x="6839" y="11574"/>
                </a:lnTo>
                <a:lnTo>
                  <a:pt x="2122" y="19414"/>
                </a:lnTo>
                <a:lnTo>
                  <a:pt x="0" y="40604"/>
                </a:lnTo>
                <a:lnTo>
                  <a:pt x="8078" y="97677"/>
                </a:lnTo>
                <a:lnTo>
                  <a:pt x="15398" y="145896"/>
                </a:lnTo>
                <a:lnTo>
                  <a:pt x="18356" y="149907"/>
                </a:lnTo>
                <a:lnTo>
                  <a:pt x="21498" y="149071"/>
                </a:lnTo>
                <a:lnTo>
                  <a:pt x="24762" y="145004"/>
                </a:lnTo>
                <a:lnTo>
                  <a:pt x="55218" y="130072"/>
                </a:lnTo>
                <a:lnTo>
                  <a:pt x="74681" y="122930"/>
                </a:lnTo>
                <a:lnTo>
                  <a:pt x="95029" y="122096"/>
                </a:lnTo>
                <a:lnTo>
                  <a:pt x="136688" y="131092"/>
                </a:lnTo>
                <a:lnTo>
                  <a:pt x="168195" y="146337"/>
                </a:lnTo>
                <a:lnTo>
                  <a:pt x="182995" y="162135"/>
                </a:lnTo>
                <a:lnTo>
                  <a:pt x="202027" y="200872"/>
                </a:lnTo>
                <a:lnTo>
                  <a:pt x="207832" y="237462"/>
                </a:lnTo>
                <a:lnTo>
                  <a:pt x="203963" y="272350"/>
                </a:lnTo>
                <a:lnTo>
                  <a:pt x="195382" y="291060"/>
                </a:lnTo>
                <a:lnTo>
                  <a:pt x="189818" y="299325"/>
                </a:lnTo>
                <a:lnTo>
                  <a:pt x="174277" y="311628"/>
                </a:lnTo>
                <a:lnTo>
                  <a:pt x="154502" y="319825"/>
                </a:lnTo>
                <a:lnTo>
                  <a:pt x="115891" y="323270"/>
                </a:lnTo>
                <a:lnTo>
                  <a:pt x="70266" y="316232"/>
                </a:lnTo>
                <a:lnTo>
                  <a:pt x="28462" y="296606"/>
                </a:lnTo>
                <a:lnTo>
                  <a:pt x="10234" y="28426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42113" y="94756"/>
            <a:ext cx="2118198" cy="410612"/>
            <a:chOff x="42113" y="94756"/>
            <a:chExt cx="2118198" cy="410612"/>
          </a:xfrm>
        </p:grpSpPr>
        <p:sp>
          <p:nvSpPr>
            <p:cNvPr id="3" name="Freeform 2"/>
            <p:cNvSpPr/>
            <p:nvPr/>
          </p:nvSpPr>
          <p:spPr>
            <a:xfrm>
              <a:off x="744393" y="259299"/>
              <a:ext cx="184094" cy="211435"/>
            </a:xfrm>
            <a:custGeom>
              <a:avLst/>
              <a:gdLst/>
              <a:ahLst/>
              <a:cxnLst/>
              <a:rect l="0" t="0" r="0" b="0"/>
              <a:pathLst>
                <a:path w="184094" h="211435">
                  <a:moveTo>
                    <a:pt x="108415" y="24970"/>
                  </a:moveTo>
                  <a:lnTo>
                    <a:pt x="90434" y="9329"/>
                  </a:lnTo>
                  <a:lnTo>
                    <a:pt x="73517" y="1251"/>
                  </a:lnTo>
                  <a:lnTo>
                    <a:pt x="54300" y="0"/>
                  </a:lnTo>
                  <a:lnTo>
                    <a:pt x="35231" y="4514"/>
                  </a:lnTo>
                  <a:lnTo>
                    <a:pt x="18957" y="14318"/>
                  </a:lnTo>
                  <a:lnTo>
                    <a:pt x="7045" y="29595"/>
                  </a:lnTo>
                  <a:lnTo>
                    <a:pt x="2230" y="38582"/>
                  </a:lnTo>
                  <a:lnTo>
                    <a:pt x="0" y="57926"/>
                  </a:lnTo>
                  <a:lnTo>
                    <a:pt x="1044" y="67997"/>
                  </a:lnTo>
                  <a:lnTo>
                    <a:pt x="5248" y="75882"/>
                  </a:lnTo>
                  <a:lnTo>
                    <a:pt x="19279" y="87762"/>
                  </a:lnTo>
                  <a:lnTo>
                    <a:pt x="46909" y="101027"/>
                  </a:lnTo>
                  <a:lnTo>
                    <a:pt x="106439" y="111241"/>
                  </a:lnTo>
                  <a:lnTo>
                    <a:pt x="127424" y="118295"/>
                  </a:lnTo>
                  <a:lnTo>
                    <a:pt x="167344" y="148538"/>
                  </a:lnTo>
                  <a:lnTo>
                    <a:pt x="183327" y="174667"/>
                  </a:lnTo>
                  <a:lnTo>
                    <a:pt x="184093" y="183259"/>
                  </a:lnTo>
                  <a:lnTo>
                    <a:pt x="178704" y="199046"/>
                  </a:lnTo>
                  <a:lnTo>
                    <a:pt x="171652" y="204192"/>
                  </a:lnTo>
                  <a:lnTo>
                    <a:pt x="139370" y="211434"/>
                  </a:lnTo>
                  <a:lnTo>
                    <a:pt x="89660" y="210761"/>
                  </a:lnTo>
                  <a:lnTo>
                    <a:pt x="68494" y="204640"/>
                  </a:lnTo>
                  <a:lnTo>
                    <a:pt x="24187" y="182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23459" y="94756"/>
              <a:ext cx="39920" cy="336913"/>
            </a:xfrm>
            <a:custGeom>
              <a:avLst/>
              <a:gdLst/>
              <a:ahLst/>
              <a:cxnLst/>
              <a:rect l="0" t="0" r="0" b="0"/>
              <a:pathLst>
                <a:path w="39920" h="336913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2587" y="144851"/>
                  </a:lnTo>
                  <a:lnTo>
                    <a:pt x="24858" y="207034"/>
                  </a:lnTo>
                  <a:lnTo>
                    <a:pt x="29217" y="256056"/>
                  </a:lnTo>
                  <a:lnTo>
                    <a:pt x="37458" y="308895"/>
                  </a:lnTo>
                  <a:lnTo>
                    <a:pt x="39919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37036" y="210569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69346" y="16789"/>
                  </a:lnTo>
                  <a:lnTo>
                    <a:pt x="107020" y="26085"/>
                  </a:lnTo>
                  <a:lnTo>
                    <a:pt x="49042" y="3049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72018" y="294624"/>
              <a:ext cx="228273" cy="179159"/>
            </a:xfrm>
            <a:custGeom>
              <a:avLst/>
              <a:gdLst/>
              <a:ahLst/>
              <a:cxnLst/>
              <a:rect l="0" t="0" r="0" b="0"/>
              <a:pathLst>
                <a:path w="228273" h="179159">
                  <a:moveTo>
                    <a:pt x="122987" y="115987"/>
                  </a:moveTo>
                  <a:lnTo>
                    <a:pt x="119867" y="73295"/>
                  </a:lnTo>
                  <a:lnTo>
                    <a:pt x="108333" y="31645"/>
                  </a:lnTo>
                  <a:lnTo>
                    <a:pt x="95417" y="13771"/>
                  </a:lnTo>
                  <a:lnTo>
                    <a:pt x="87059" y="5729"/>
                  </a:lnTo>
                  <a:lnTo>
                    <a:pt x="77978" y="1537"/>
                  </a:lnTo>
                  <a:lnTo>
                    <a:pt x="58529" y="0"/>
                  </a:lnTo>
                  <a:lnTo>
                    <a:pt x="27849" y="11300"/>
                  </a:lnTo>
                  <a:lnTo>
                    <a:pt x="13243" y="29295"/>
                  </a:lnTo>
                  <a:lnTo>
                    <a:pt x="4022" y="52891"/>
                  </a:lnTo>
                  <a:lnTo>
                    <a:pt x="0" y="91313"/>
                  </a:lnTo>
                  <a:lnTo>
                    <a:pt x="6868" y="125444"/>
                  </a:lnTo>
                  <a:lnTo>
                    <a:pt x="17176" y="147096"/>
                  </a:lnTo>
                  <a:lnTo>
                    <a:pt x="32676" y="162179"/>
                  </a:lnTo>
                  <a:lnTo>
                    <a:pt x="41722" y="167838"/>
                  </a:lnTo>
                  <a:lnTo>
                    <a:pt x="51263" y="169272"/>
                  </a:lnTo>
                  <a:lnTo>
                    <a:pt x="71222" y="164626"/>
                  </a:lnTo>
                  <a:lnTo>
                    <a:pt x="88672" y="151642"/>
                  </a:lnTo>
                  <a:lnTo>
                    <a:pt x="103056" y="134173"/>
                  </a:lnTo>
                  <a:lnTo>
                    <a:pt x="113349" y="114711"/>
                  </a:lnTo>
                  <a:lnTo>
                    <a:pt x="121083" y="74574"/>
                  </a:lnTo>
                  <a:lnTo>
                    <a:pt x="133914" y="108093"/>
                  </a:lnTo>
                  <a:lnTo>
                    <a:pt x="152221" y="137824"/>
                  </a:lnTo>
                  <a:lnTo>
                    <a:pt x="168735" y="152209"/>
                  </a:lnTo>
                  <a:lnTo>
                    <a:pt x="228272" y="1791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84518" y="136870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0" y="49263"/>
                  </a:lnTo>
                  <a:lnTo>
                    <a:pt x="0" y="101684"/>
                  </a:lnTo>
                  <a:lnTo>
                    <a:pt x="0" y="145019"/>
                  </a:lnTo>
                  <a:lnTo>
                    <a:pt x="5589" y="204275"/>
                  </a:lnTo>
                  <a:lnTo>
                    <a:pt x="14654" y="258878"/>
                  </a:lnTo>
                  <a:lnTo>
                    <a:pt x="24749" y="312101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00290" y="273740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57350" y="3120"/>
                  </a:lnTo>
                  <a:lnTo>
                    <a:pt x="97973" y="10723"/>
                  </a:lnTo>
                  <a:lnTo>
                    <a:pt x="36948" y="19465"/>
                  </a:lnTo>
                  <a:lnTo>
                    <a:pt x="19151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31917" y="297730"/>
              <a:ext cx="189514" cy="184255"/>
            </a:xfrm>
            <a:custGeom>
              <a:avLst/>
              <a:gdLst/>
              <a:ahLst/>
              <a:cxnLst/>
              <a:rect l="0" t="0" r="0" b="0"/>
              <a:pathLst>
                <a:path w="189514" h="184255">
                  <a:moveTo>
                    <a:pt x="0" y="102352"/>
                  </a:moveTo>
                  <a:lnTo>
                    <a:pt x="57264" y="102352"/>
                  </a:lnTo>
                  <a:lnTo>
                    <a:pt x="118156" y="96763"/>
                  </a:lnTo>
                  <a:lnTo>
                    <a:pt x="140641" y="87780"/>
                  </a:lnTo>
                  <a:lnTo>
                    <a:pt x="149912" y="82109"/>
                  </a:lnTo>
                  <a:lnTo>
                    <a:pt x="156094" y="73649"/>
                  </a:lnTo>
                  <a:lnTo>
                    <a:pt x="162961" y="51771"/>
                  </a:lnTo>
                  <a:lnTo>
                    <a:pt x="162453" y="41725"/>
                  </a:lnTo>
                  <a:lnTo>
                    <a:pt x="155649" y="24324"/>
                  </a:lnTo>
                  <a:lnTo>
                    <a:pt x="141707" y="11911"/>
                  </a:lnTo>
                  <a:lnTo>
                    <a:pt x="122642" y="3665"/>
                  </a:lnTo>
                  <a:lnTo>
                    <a:pt x="98571" y="0"/>
                  </a:lnTo>
                  <a:lnTo>
                    <a:pt x="75395" y="4610"/>
                  </a:lnTo>
                  <a:lnTo>
                    <a:pt x="45736" y="20359"/>
                  </a:lnTo>
                  <a:lnTo>
                    <a:pt x="22130" y="42963"/>
                  </a:lnTo>
                  <a:lnTo>
                    <a:pt x="14753" y="52231"/>
                  </a:lnTo>
                  <a:lnTo>
                    <a:pt x="6557" y="75007"/>
                  </a:lnTo>
                  <a:lnTo>
                    <a:pt x="4371" y="87632"/>
                  </a:lnTo>
                  <a:lnTo>
                    <a:pt x="8182" y="111018"/>
                  </a:lnTo>
                  <a:lnTo>
                    <a:pt x="23481" y="140795"/>
                  </a:lnTo>
                  <a:lnTo>
                    <a:pt x="37342" y="155703"/>
                  </a:lnTo>
                  <a:lnTo>
                    <a:pt x="84986" y="178730"/>
                  </a:lnTo>
                  <a:lnTo>
                    <a:pt x="121627" y="184254"/>
                  </a:lnTo>
                  <a:lnTo>
                    <a:pt x="172124" y="177941"/>
                  </a:lnTo>
                  <a:lnTo>
                    <a:pt x="189513" y="1760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50381" y="268151"/>
              <a:ext cx="209930" cy="205632"/>
            </a:xfrm>
            <a:custGeom>
              <a:avLst/>
              <a:gdLst/>
              <a:ahLst/>
              <a:cxnLst/>
              <a:rect l="0" t="0" r="0" b="0"/>
              <a:pathLst>
                <a:path w="209930" h="205632">
                  <a:moveTo>
                    <a:pt x="144790" y="5589"/>
                  </a:moveTo>
                  <a:lnTo>
                    <a:pt x="128022" y="0"/>
                  </a:lnTo>
                  <a:lnTo>
                    <a:pt x="95238" y="2114"/>
                  </a:lnTo>
                  <a:lnTo>
                    <a:pt x="39912" y="16585"/>
                  </a:lnTo>
                  <a:lnTo>
                    <a:pt x="29247" y="19938"/>
                  </a:lnTo>
                  <a:lnTo>
                    <a:pt x="11159" y="33024"/>
                  </a:lnTo>
                  <a:lnTo>
                    <a:pt x="3060" y="41427"/>
                  </a:lnTo>
                  <a:lnTo>
                    <a:pt x="0" y="49368"/>
                  </a:lnTo>
                  <a:lnTo>
                    <a:pt x="300" y="57002"/>
                  </a:lnTo>
                  <a:lnTo>
                    <a:pt x="2840" y="64431"/>
                  </a:lnTo>
                  <a:lnTo>
                    <a:pt x="9212" y="70553"/>
                  </a:lnTo>
                  <a:lnTo>
                    <a:pt x="28771" y="80476"/>
                  </a:lnTo>
                  <a:lnTo>
                    <a:pt x="79455" y="87972"/>
                  </a:lnTo>
                  <a:lnTo>
                    <a:pt x="142887" y="95164"/>
                  </a:lnTo>
                  <a:lnTo>
                    <a:pt x="170222" y="109989"/>
                  </a:lnTo>
                  <a:lnTo>
                    <a:pt x="193139" y="129199"/>
                  </a:lnTo>
                  <a:lnTo>
                    <a:pt x="209158" y="155298"/>
                  </a:lnTo>
                  <a:lnTo>
                    <a:pt x="209929" y="163887"/>
                  </a:lnTo>
                  <a:lnTo>
                    <a:pt x="204546" y="179669"/>
                  </a:lnTo>
                  <a:lnTo>
                    <a:pt x="191235" y="191363"/>
                  </a:lnTo>
                  <a:lnTo>
                    <a:pt x="172451" y="199289"/>
                  </a:lnTo>
                  <a:lnTo>
                    <a:pt x="122264" y="204378"/>
                  </a:lnTo>
                  <a:lnTo>
                    <a:pt x="81619" y="2056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113" y="336911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2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4756" y="968621"/>
            <a:ext cx="3800789" cy="863338"/>
            <a:chOff x="94756" y="968621"/>
            <a:chExt cx="3800789" cy="863338"/>
          </a:xfrm>
        </p:grpSpPr>
        <p:sp>
          <p:nvSpPr>
            <p:cNvPr id="13" name="Freeform 12"/>
            <p:cNvSpPr/>
            <p:nvPr/>
          </p:nvSpPr>
          <p:spPr>
            <a:xfrm>
              <a:off x="94756" y="1273948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57197" y="105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8497" y="1031792"/>
              <a:ext cx="309935" cy="473215"/>
            </a:xfrm>
            <a:custGeom>
              <a:avLst/>
              <a:gdLst/>
              <a:ahLst/>
              <a:cxnLst/>
              <a:rect l="0" t="0" r="0" b="0"/>
              <a:pathLst>
                <a:path w="309935" h="473215">
                  <a:moveTo>
                    <a:pt x="10528" y="452726"/>
                  </a:moveTo>
                  <a:lnTo>
                    <a:pt x="2195" y="415248"/>
                  </a:lnTo>
                  <a:lnTo>
                    <a:pt x="434" y="363824"/>
                  </a:lnTo>
                  <a:lnTo>
                    <a:pt x="86" y="308606"/>
                  </a:lnTo>
                  <a:lnTo>
                    <a:pt x="17" y="249519"/>
                  </a:lnTo>
                  <a:lnTo>
                    <a:pt x="3" y="187458"/>
                  </a:lnTo>
                  <a:lnTo>
                    <a:pt x="1" y="138731"/>
                  </a:lnTo>
                  <a:lnTo>
                    <a:pt x="0" y="78270"/>
                  </a:lnTo>
                  <a:lnTo>
                    <a:pt x="0" y="21267"/>
                  </a:lnTo>
                  <a:lnTo>
                    <a:pt x="0" y="7159"/>
                  </a:lnTo>
                  <a:lnTo>
                    <a:pt x="2340" y="2433"/>
                  </a:lnTo>
                  <a:lnTo>
                    <a:pt x="6239" y="3962"/>
                  </a:lnTo>
                  <a:lnTo>
                    <a:pt x="29308" y="40037"/>
                  </a:lnTo>
                  <a:lnTo>
                    <a:pt x="61233" y="99514"/>
                  </a:lnTo>
                  <a:lnTo>
                    <a:pt x="86630" y="154265"/>
                  </a:lnTo>
                  <a:lnTo>
                    <a:pt x="107189" y="207767"/>
                  </a:lnTo>
                  <a:lnTo>
                    <a:pt x="138776" y="264430"/>
                  </a:lnTo>
                  <a:lnTo>
                    <a:pt x="160836" y="322255"/>
                  </a:lnTo>
                  <a:lnTo>
                    <a:pt x="192167" y="381720"/>
                  </a:lnTo>
                  <a:lnTo>
                    <a:pt x="231052" y="441165"/>
                  </a:lnTo>
                  <a:lnTo>
                    <a:pt x="246579" y="460456"/>
                  </a:lnTo>
                  <a:lnTo>
                    <a:pt x="265179" y="472929"/>
                  </a:lnTo>
                  <a:lnTo>
                    <a:pt x="273882" y="473214"/>
                  </a:lnTo>
                  <a:lnTo>
                    <a:pt x="282024" y="469894"/>
                  </a:lnTo>
                  <a:lnTo>
                    <a:pt x="289791" y="464171"/>
                  </a:lnTo>
                  <a:lnTo>
                    <a:pt x="298422" y="442215"/>
                  </a:lnTo>
                  <a:lnTo>
                    <a:pt x="306400" y="393849"/>
                  </a:lnTo>
                  <a:lnTo>
                    <a:pt x="309934" y="338185"/>
                  </a:lnTo>
                  <a:lnTo>
                    <a:pt x="306692" y="287766"/>
                  </a:lnTo>
                  <a:lnTo>
                    <a:pt x="305731" y="240072"/>
                  </a:lnTo>
                  <a:lnTo>
                    <a:pt x="302327" y="188896"/>
                  </a:lnTo>
                  <a:lnTo>
                    <a:pt x="293909" y="139807"/>
                  </a:lnTo>
                  <a:lnTo>
                    <a:pt x="286173" y="81299"/>
                  </a:lnTo>
                  <a:lnTo>
                    <a:pt x="276187" y="19964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43682" y="1237276"/>
              <a:ext cx="151241" cy="211593"/>
            </a:xfrm>
            <a:custGeom>
              <a:avLst/>
              <a:gdLst/>
              <a:ahLst/>
              <a:cxnLst/>
              <a:rect l="0" t="0" r="0" b="0"/>
              <a:pathLst>
                <a:path w="151241" h="211593">
                  <a:moveTo>
                    <a:pt x="3841" y="99843"/>
                  </a:moveTo>
                  <a:lnTo>
                    <a:pt x="41319" y="91509"/>
                  </a:lnTo>
                  <a:lnTo>
                    <a:pt x="92742" y="84159"/>
                  </a:lnTo>
                  <a:lnTo>
                    <a:pt x="102883" y="78858"/>
                  </a:lnTo>
                  <a:lnTo>
                    <a:pt x="117270" y="63610"/>
                  </a:lnTo>
                  <a:lnTo>
                    <a:pt x="120404" y="54631"/>
                  </a:lnTo>
                  <a:lnTo>
                    <a:pt x="120767" y="35295"/>
                  </a:lnTo>
                  <a:lnTo>
                    <a:pt x="110790" y="18122"/>
                  </a:lnTo>
                  <a:lnTo>
                    <a:pt x="103217" y="10267"/>
                  </a:lnTo>
                  <a:lnTo>
                    <a:pt x="79203" y="1540"/>
                  </a:lnTo>
                  <a:lnTo>
                    <a:pt x="52543" y="0"/>
                  </a:lnTo>
                  <a:lnTo>
                    <a:pt x="32895" y="7115"/>
                  </a:lnTo>
                  <a:lnTo>
                    <a:pt x="19483" y="21196"/>
                  </a:lnTo>
                  <a:lnTo>
                    <a:pt x="1341" y="58831"/>
                  </a:lnTo>
                  <a:lnTo>
                    <a:pt x="0" y="79276"/>
                  </a:lnTo>
                  <a:lnTo>
                    <a:pt x="14956" y="142000"/>
                  </a:lnTo>
                  <a:lnTo>
                    <a:pt x="22819" y="161863"/>
                  </a:lnTo>
                  <a:lnTo>
                    <a:pt x="53624" y="201005"/>
                  </a:lnTo>
                  <a:lnTo>
                    <a:pt x="73540" y="209144"/>
                  </a:lnTo>
                  <a:lnTo>
                    <a:pt x="96819" y="211592"/>
                  </a:lnTo>
                  <a:lnTo>
                    <a:pt x="118864" y="208781"/>
                  </a:lnTo>
                  <a:lnTo>
                    <a:pt x="134121" y="200512"/>
                  </a:lnTo>
                  <a:lnTo>
                    <a:pt x="151240" y="1840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926507" y="1221305"/>
              <a:ext cx="303411" cy="221715"/>
            </a:xfrm>
            <a:custGeom>
              <a:avLst/>
              <a:gdLst/>
              <a:ahLst/>
              <a:cxnLst/>
              <a:rect l="0" t="0" r="0" b="0"/>
              <a:pathLst>
                <a:path w="303411" h="221715">
                  <a:moveTo>
                    <a:pt x="0" y="52643"/>
                  </a:moveTo>
                  <a:lnTo>
                    <a:pt x="17959" y="116071"/>
                  </a:lnTo>
                  <a:lnTo>
                    <a:pt x="31667" y="164218"/>
                  </a:lnTo>
                  <a:lnTo>
                    <a:pt x="39811" y="192309"/>
                  </a:lnTo>
                  <a:lnTo>
                    <a:pt x="51229" y="212593"/>
                  </a:lnTo>
                  <a:lnTo>
                    <a:pt x="58719" y="217768"/>
                  </a:lnTo>
                  <a:lnTo>
                    <a:pt x="76400" y="220398"/>
                  </a:lnTo>
                  <a:lnTo>
                    <a:pt x="83689" y="217122"/>
                  </a:lnTo>
                  <a:lnTo>
                    <a:pt x="94907" y="204123"/>
                  </a:lnTo>
                  <a:lnTo>
                    <a:pt x="107799" y="177075"/>
                  </a:lnTo>
                  <a:lnTo>
                    <a:pt x="117878" y="117757"/>
                  </a:lnTo>
                  <a:lnTo>
                    <a:pt x="120699" y="106581"/>
                  </a:lnTo>
                  <a:lnTo>
                    <a:pt x="122580" y="103809"/>
                  </a:lnTo>
                  <a:lnTo>
                    <a:pt x="123834" y="106641"/>
                  </a:lnTo>
                  <a:lnTo>
                    <a:pt x="140850" y="169152"/>
                  </a:lnTo>
                  <a:lnTo>
                    <a:pt x="153847" y="186703"/>
                  </a:lnTo>
                  <a:lnTo>
                    <a:pt x="190787" y="217034"/>
                  </a:lnTo>
                  <a:lnTo>
                    <a:pt x="200891" y="220729"/>
                  </a:lnTo>
                  <a:lnTo>
                    <a:pt x="221476" y="221714"/>
                  </a:lnTo>
                  <a:lnTo>
                    <a:pt x="252796" y="210103"/>
                  </a:lnTo>
                  <a:lnTo>
                    <a:pt x="278714" y="186255"/>
                  </a:lnTo>
                  <a:lnTo>
                    <a:pt x="295622" y="151373"/>
                  </a:lnTo>
                  <a:lnTo>
                    <a:pt x="303410" y="97665"/>
                  </a:lnTo>
                  <a:lnTo>
                    <a:pt x="301828" y="45115"/>
                  </a:lnTo>
                  <a:lnTo>
                    <a:pt x="2947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568746" y="1031792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0" y="0"/>
                  </a:moveTo>
                  <a:lnTo>
                    <a:pt x="49498" y="58563"/>
                  </a:lnTo>
                  <a:lnTo>
                    <a:pt x="110513" y="112651"/>
                  </a:lnTo>
                  <a:lnTo>
                    <a:pt x="126342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610860" y="968621"/>
              <a:ext cx="200042" cy="558012"/>
            </a:xfrm>
            <a:custGeom>
              <a:avLst/>
              <a:gdLst/>
              <a:ahLst/>
              <a:cxnLst/>
              <a:rect l="0" t="0" r="0" b="0"/>
              <a:pathLst>
                <a:path w="200042" h="558012">
                  <a:moveTo>
                    <a:pt x="200041" y="0"/>
                  </a:moveTo>
                  <a:lnTo>
                    <a:pt x="185469" y="48931"/>
                  </a:lnTo>
                  <a:lnTo>
                    <a:pt x="170377" y="99896"/>
                  </a:lnTo>
                  <a:lnTo>
                    <a:pt x="158496" y="153211"/>
                  </a:lnTo>
                  <a:lnTo>
                    <a:pt x="144001" y="207559"/>
                  </a:lnTo>
                  <a:lnTo>
                    <a:pt x="118023" y="262816"/>
                  </a:lnTo>
                  <a:lnTo>
                    <a:pt x="98556" y="323039"/>
                  </a:lnTo>
                  <a:lnTo>
                    <a:pt x="80756" y="378586"/>
                  </a:lnTo>
                  <a:lnTo>
                    <a:pt x="60056" y="437850"/>
                  </a:lnTo>
                  <a:lnTo>
                    <a:pt x="40068" y="497490"/>
                  </a:lnTo>
                  <a:lnTo>
                    <a:pt x="17620" y="536351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762552" y="1352587"/>
              <a:ext cx="114783" cy="163409"/>
            </a:xfrm>
            <a:custGeom>
              <a:avLst/>
              <a:gdLst/>
              <a:ahLst/>
              <a:cxnLst/>
              <a:rect l="0" t="0" r="0" b="0"/>
              <a:pathLst>
                <a:path w="114783" h="163409">
                  <a:moveTo>
                    <a:pt x="100992" y="5589"/>
                  </a:moveTo>
                  <a:lnTo>
                    <a:pt x="84224" y="0"/>
                  </a:lnTo>
                  <a:lnTo>
                    <a:pt x="66633" y="375"/>
                  </a:lnTo>
                  <a:lnTo>
                    <a:pt x="48287" y="5611"/>
                  </a:lnTo>
                  <a:lnTo>
                    <a:pt x="32333" y="15737"/>
                  </a:lnTo>
                  <a:lnTo>
                    <a:pt x="10198" y="45770"/>
                  </a:lnTo>
                  <a:lnTo>
                    <a:pt x="0" y="89894"/>
                  </a:lnTo>
                  <a:lnTo>
                    <a:pt x="2568" y="128834"/>
                  </a:lnTo>
                  <a:lnTo>
                    <a:pt x="10844" y="148492"/>
                  </a:lnTo>
                  <a:lnTo>
                    <a:pt x="16327" y="157009"/>
                  </a:lnTo>
                  <a:lnTo>
                    <a:pt x="24661" y="161518"/>
                  </a:lnTo>
                  <a:lnTo>
                    <a:pt x="46400" y="163408"/>
                  </a:lnTo>
                  <a:lnTo>
                    <a:pt x="65420" y="157229"/>
                  </a:lnTo>
                  <a:lnTo>
                    <a:pt x="96695" y="134198"/>
                  </a:lnTo>
                  <a:lnTo>
                    <a:pt x="112717" y="102837"/>
                  </a:lnTo>
                  <a:lnTo>
                    <a:pt x="114782" y="80396"/>
                  </a:lnTo>
                  <a:lnTo>
                    <a:pt x="110630" y="59893"/>
                  </a:lnTo>
                  <a:lnTo>
                    <a:pt x="100986" y="42982"/>
                  </a:lnTo>
                  <a:lnTo>
                    <a:pt x="88901" y="33906"/>
                  </a:lnTo>
                  <a:lnTo>
                    <a:pt x="69406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926715" y="1305533"/>
              <a:ext cx="168457" cy="205540"/>
            </a:xfrm>
            <a:custGeom>
              <a:avLst/>
              <a:gdLst/>
              <a:ahLst/>
              <a:cxnLst/>
              <a:rect l="0" t="0" r="0" b="0"/>
              <a:pathLst>
                <a:path w="168457" h="205540">
                  <a:moveTo>
                    <a:pt x="0" y="73700"/>
                  </a:moveTo>
                  <a:lnTo>
                    <a:pt x="15641" y="91681"/>
                  </a:lnTo>
                  <a:lnTo>
                    <a:pt x="46842" y="148053"/>
                  </a:lnTo>
                  <a:lnTo>
                    <a:pt x="83165" y="204778"/>
                  </a:lnTo>
                  <a:lnTo>
                    <a:pt x="82349" y="205539"/>
                  </a:lnTo>
                  <a:lnTo>
                    <a:pt x="79466" y="203707"/>
                  </a:lnTo>
                  <a:lnTo>
                    <a:pt x="48843" y="146381"/>
                  </a:lnTo>
                  <a:lnTo>
                    <a:pt x="40035" y="125890"/>
                  </a:lnTo>
                  <a:lnTo>
                    <a:pt x="38460" y="105084"/>
                  </a:lnTo>
                  <a:lnTo>
                    <a:pt x="46981" y="63132"/>
                  </a:lnTo>
                  <a:lnTo>
                    <a:pt x="59485" y="45216"/>
                  </a:lnTo>
                  <a:lnTo>
                    <a:pt x="76740" y="30625"/>
                  </a:lnTo>
                  <a:lnTo>
                    <a:pt x="96108" y="20240"/>
                  </a:lnTo>
                  <a:lnTo>
                    <a:pt x="149671" y="868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215447" y="1052849"/>
              <a:ext cx="37652" cy="463255"/>
            </a:xfrm>
            <a:custGeom>
              <a:avLst/>
              <a:gdLst/>
              <a:ahLst/>
              <a:cxnLst/>
              <a:rect l="0" t="0" r="0" b="0"/>
              <a:pathLst>
                <a:path w="37652" h="463255">
                  <a:moveTo>
                    <a:pt x="6066" y="0"/>
                  </a:moveTo>
                  <a:lnTo>
                    <a:pt x="2946" y="48931"/>
                  </a:lnTo>
                  <a:lnTo>
                    <a:pt x="0" y="77899"/>
                  </a:lnTo>
                  <a:lnTo>
                    <a:pt x="4521" y="137570"/>
                  </a:lnTo>
                  <a:lnTo>
                    <a:pt x="8727" y="190890"/>
                  </a:lnTo>
                  <a:lnTo>
                    <a:pt x="15040" y="245937"/>
                  </a:lnTo>
                  <a:lnTo>
                    <a:pt x="21723" y="299038"/>
                  </a:lnTo>
                  <a:lnTo>
                    <a:pt x="25523" y="359225"/>
                  </a:lnTo>
                  <a:lnTo>
                    <a:pt x="32238" y="415923"/>
                  </a:lnTo>
                  <a:lnTo>
                    <a:pt x="37651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84023" y="1189720"/>
              <a:ext cx="169117" cy="315856"/>
            </a:xfrm>
            <a:custGeom>
              <a:avLst/>
              <a:gdLst/>
              <a:ahLst/>
              <a:cxnLst/>
              <a:rect l="0" t="0" r="0" b="0"/>
              <a:pathLst>
                <a:path w="169117" h="315856">
                  <a:moveTo>
                    <a:pt x="105946" y="0"/>
                  </a:moveTo>
                  <a:lnTo>
                    <a:pt x="60164" y="55659"/>
                  </a:lnTo>
                  <a:lnTo>
                    <a:pt x="4572" y="111864"/>
                  </a:lnTo>
                  <a:lnTo>
                    <a:pt x="928" y="122539"/>
                  </a:lnTo>
                  <a:lnTo>
                    <a:pt x="0" y="149998"/>
                  </a:lnTo>
                  <a:lnTo>
                    <a:pt x="6606" y="172341"/>
                  </a:lnTo>
                  <a:lnTo>
                    <a:pt x="18511" y="190070"/>
                  </a:lnTo>
                  <a:lnTo>
                    <a:pt x="76984" y="253435"/>
                  </a:lnTo>
                  <a:lnTo>
                    <a:pt x="96583" y="271735"/>
                  </a:lnTo>
                  <a:lnTo>
                    <a:pt x="154613" y="310012"/>
                  </a:lnTo>
                  <a:lnTo>
                    <a:pt x="16911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80198" y="1058926"/>
              <a:ext cx="209896" cy="491589"/>
            </a:xfrm>
            <a:custGeom>
              <a:avLst/>
              <a:gdLst/>
              <a:ahLst/>
              <a:cxnLst/>
              <a:rect l="0" t="0" r="0" b="0"/>
              <a:pathLst>
                <a:path w="209896" h="491589">
                  <a:moveTo>
                    <a:pt x="178309" y="88680"/>
                  </a:moveTo>
                  <a:lnTo>
                    <a:pt x="159181" y="34805"/>
                  </a:lnTo>
                  <a:lnTo>
                    <a:pt x="147971" y="14432"/>
                  </a:lnTo>
                  <a:lnTo>
                    <a:pt x="139367" y="7596"/>
                  </a:lnTo>
                  <a:lnTo>
                    <a:pt x="117328" y="0"/>
                  </a:lnTo>
                  <a:lnTo>
                    <a:pt x="84202" y="1313"/>
                  </a:lnTo>
                  <a:lnTo>
                    <a:pt x="65904" y="12415"/>
                  </a:lnTo>
                  <a:lnTo>
                    <a:pt x="49973" y="31388"/>
                  </a:lnTo>
                  <a:lnTo>
                    <a:pt x="23801" y="91228"/>
                  </a:lnTo>
                  <a:lnTo>
                    <a:pt x="7019" y="148194"/>
                  </a:lnTo>
                  <a:lnTo>
                    <a:pt x="1605" y="199121"/>
                  </a:lnTo>
                  <a:lnTo>
                    <a:pt x="0" y="258663"/>
                  </a:lnTo>
                  <a:lnTo>
                    <a:pt x="5114" y="315170"/>
                  </a:lnTo>
                  <a:lnTo>
                    <a:pt x="18493" y="371025"/>
                  </a:lnTo>
                  <a:lnTo>
                    <a:pt x="42452" y="425905"/>
                  </a:lnTo>
                  <a:lnTo>
                    <a:pt x="57097" y="451467"/>
                  </a:lnTo>
                  <a:lnTo>
                    <a:pt x="85073" y="477842"/>
                  </a:lnTo>
                  <a:lnTo>
                    <a:pt x="105285" y="488978"/>
                  </a:lnTo>
                  <a:lnTo>
                    <a:pt x="125967" y="491588"/>
                  </a:lnTo>
                  <a:lnTo>
                    <a:pt x="173429" y="483732"/>
                  </a:lnTo>
                  <a:lnTo>
                    <a:pt x="183245" y="478390"/>
                  </a:lnTo>
                  <a:lnTo>
                    <a:pt x="209895" y="4466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68732" y="1400290"/>
              <a:ext cx="16118" cy="136871"/>
            </a:xfrm>
            <a:custGeom>
              <a:avLst/>
              <a:gdLst/>
              <a:ahLst/>
              <a:cxnLst/>
              <a:rect l="0" t="0" r="0" b="0"/>
              <a:pathLst>
                <a:path w="16118" h="136871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8251" y="110091"/>
                  </a:lnTo>
                  <a:lnTo>
                    <a:pt x="16117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95378" y="120024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53305" y="1147606"/>
              <a:ext cx="63172" cy="410612"/>
            </a:xfrm>
            <a:custGeom>
              <a:avLst/>
              <a:gdLst/>
              <a:ahLst/>
              <a:cxnLst/>
              <a:rect l="0" t="0" r="0" b="0"/>
              <a:pathLst>
                <a:path w="63172" h="410612">
                  <a:moveTo>
                    <a:pt x="0" y="0"/>
                  </a:moveTo>
                  <a:lnTo>
                    <a:pt x="0" y="58617"/>
                  </a:lnTo>
                  <a:lnTo>
                    <a:pt x="7236" y="107895"/>
                  </a:lnTo>
                  <a:lnTo>
                    <a:pt x="10723" y="159480"/>
                  </a:lnTo>
                  <a:lnTo>
                    <a:pt x="17475" y="206611"/>
                  </a:lnTo>
                  <a:lnTo>
                    <a:pt x="23469" y="268106"/>
                  </a:lnTo>
                  <a:lnTo>
                    <a:pt x="35572" y="325920"/>
                  </a:lnTo>
                  <a:lnTo>
                    <a:pt x="52705" y="384987"/>
                  </a:lnTo>
                  <a:lnTo>
                    <a:pt x="63171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79606" y="1347647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20367" y="0"/>
                  </a:lnTo>
                  <a:lnTo>
                    <a:pt x="66193" y="7236"/>
                  </a:lnTo>
                  <a:lnTo>
                    <a:pt x="19791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369119" y="1421347"/>
              <a:ext cx="84229" cy="94757"/>
            </a:xfrm>
            <a:custGeom>
              <a:avLst/>
              <a:gdLst/>
              <a:ahLst/>
              <a:cxnLst/>
              <a:rect l="0" t="0" r="0" b="0"/>
              <a:pathLst>
                <a:path w="84229" h="94757">
                  <a:moveTo>
                    <a:pt x="0" y="0"/>
                  </a:moveTo>
                  <a:lnTo>
                    <a:pt x="16811" y="19150"/>
                  </a:lnTo>
                  <a:lnTo>
                    <a:pt x="49498" y="67628"/>
                  </a:lnTo>
                  <a:lnTo>
                    <a:pt x="84228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438139" y="1368704"/>
              <a:ext cx="88908" cy="463255"/>
            </a:xfrm>
            <a:custGeom>
              <a:avLst/>
              <a:gdLst/>
              <a:ahLst/>
              <a:cxnLst/>
              <a:rect l="0" t="0" r="0" b="0"/>
              <a:pathLst>
                <a:path w="88908" h="463255">
                  <a:moveTo>
                    <a:pt x="88907" y="0"/>
                  </a:moveTo>
                  <a:lnTo>
                    <a:pt x="74253" y="53028"/>
                  </a:lnTo>
                  <a:lnTo>
                    <a:pt x="64158" y="101110"/>
                  </a:lnTo>
                  <a:lnTo>
                    <a:pt x="50267" y="155023"/>
                  </a:lnTo>
                  <a:lnTo>
                    <a:pt x="36258" y="208827"/>
                  </a:lnTo>
                  <a:lnTo>
                    <a:pt x="22225" y="269238"/>
                  </a:lnTo>
                  <a:lnTo>
                    <a:pt x="8189" y="331776"/>
                  </a:lnTo>
                  <a:lnTo>
                    <a:pt x="0" y="381924"/>
                  </a:lnTo>
                  <a:lnTo>
                    <a:pt x="3409" y="435144"/>
                  </a:lnTo>
                  <a:lnTo>
                    <a:pt x="4679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11316" y="1389761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169718" y="1052849"/>
            <a:ext cx="4947962" cy="842281"/>
            <a:chOff x="4169718" y="1052849"/>
            <a:chExt cx="4947962" cy="842281"/>
          </a:xfrm>
        </p:grpSpPr>
        <p:sp>
          <p:nvSpPr>
            <p:cNvPr id="32" name="Freeform 31"/>
            <p:cNvSpPr/>
            <p:nvPr/>
          </p:nvSpPr>
          <p:spPr>
            <a:xfrm>
              <a:off x="4169718" y="1073906"/>
              <a:ext cx="252252" cy="509350"/>
            </a:xfrm>
            <a:custGeom>
              <a:avLst/>
              <a:gdLst/>
              <a:ahLst/>
              <a:cxnLst/>
              <a:rect l="0" t="0" r="0" b="0"/>
              <a:pathLst>
                <a:path w="252252" h="509350">
                  <a:moveTo>
                    <a:pt x="10095" y="0"/>
                  </a:moveTo>
                  <a:lnTo>
                    <a:pt x="1030" y="58617"/>
                  </a:lnTo>
                  <a:lnTo>
                    <a:pt x="0" y="110175"/>
                  </a:lnTo>
                  <a:lnTo>
                    <a:pt x="5284" y="169905"/>
                  </a:lnTo>
                  <a:lnTo>
                    <a:pt x="8669" y="220878"/>
                  </a:lnTo>
                  <a:lnTo>
                    <a:pt x="9673" y="282385"/>
                  </a:lnTo>
                  <a:lnTo>
                    <a:pt x="9907" y="325546"/>
                  </a:lnTo>
                  <a:lnTo>
                    <a:pt x="10012" y="368125"/>
                  </a:lnTo>
                  <a:lnTo>
                    <a:pt x="11240" y="429219"/>
                  </a:lnTo>
                  <a:lnTo>
                    <a:pt x="15304" y="489850"/>
                  </a:lnTo>
                  <a:lnTo>
                    <a:pt x="13568" y="502041"/>
                  </a:lnTo>
                  <a:lnTo>
                    <a:pt x="14750" y="507830"/>
                  </a:lnTo>
                  <a:lnTo>
                    <a:pt x="17878" y="509349"/>
                  </a:lnTo>
                  <a:lnTo>
                    <a:pt x="64345" y="491145"/>
                  </a:lnTo>
                  <a:lnTo>
                    <a:pt x="110759" y="471623"/>
                  </a:lnTo>
                  <a:lnTo>
                    <a:pt x="163817" y="463738"/>
                  </a:lnTo>
                  <a:lnTo>
                    <a:pt x="225700" y="454407"/>
                  </a:lnTo>
                  <a:lnTo>
                    <a:pt x="252251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433777" y="1344541"/>
              <a:ext cx="219820" cy="214099"/>
            </a:xfrm>
            <a:custGeom>
              <a:avLst/>
              <a:gdLst/>
              <a:ahLst/>
              <a:cxnLst/>
              <a:rect l="0" t="0" r="0" b="0"/>
              <a:pathLst>
                <a:path w="219820" h="214099">
                  <a:moveTo>
                    <a:pt x="146119" y="97863"/>
                  </a:moveTo>
                  <a:lnTo>
                    <a:pt x="126991" y="35605"/>
                  </a:lnTo>
                  <a:lnTo>
                    <a:pt x="115781" y="19110"/>
                  </a:lnTo>
                  <a:lnTo>
                    <a:pt x="99880" y="7099"/>
                  </a:lnTo>
                  <a:lnTo>
                    <a:pt x="90727" y="2259"/>
                  </a:lnTo>
                  <a:lnTo>
                    <a:pt x="71197" y="0"/>
                  </a:lnTo>
                  <a:lnTo>
                    <a:pt x="51989" y="4065"/>
                  </a:lnTo>
                  <a:lnTo>
                    <a:pt x="35654" y="13671"/>
                  </a:lnTo>
                  <a:lnTo>
                    <a:pt x="13303" y="37822"/>
                  </a:lnTo>
                  <a:lnTo>
                    <a:pt x="5202" y="60260"/>
                  </a:lnTo>
                  <a:lnTo>
                    <a:pt x="0" y="112792"/>
                  </a:lnTo>
                  <a:lnTo>
                    <a:pt x="4688" y="154279"/>
                  </a:lnTo>
                  <a:lnTo>
                    <a:pt x="13461" y="175969"/>
                  </a:lnTo>
                  <a:lnTo>
                    <a:pt x="38157" y="208957"/>
                  </a:lnTo>
                  <a:lnTo>
                    <a:pt x="46068" y="212870"/>
                  </a:lnTo>
                  <a:lnTo>
                    <a:pt x="64217" y="214098"/>
                  </a:lnTo>
                  <a:lnTo>
                    <a:pt x="80862" y="207625"/>
                  </a:lnTo>
                  <a:lnTo>
                    <a:pt x="88577" y="202623"/>
                  </a:lnTo>
                  <a:lnTo>
                    <a:pt x="100267" y="184587"/>
                  </a:lnTo>
                  <a:lnTo>
                    <a:pt x="108193" y="160973"/>
                  </a:lnTo>
                  <a:lnTo>
                    <a:pt x="111485" y="122541"/>
                  </a:lnTo>
                  <a:lnTo>
                    <a:pt x="108109" y="99472"/>
                  </a:lnTo>
                  <a:lnTo>
                    <a:pt x="106741" y="97766"/>
                  </a:lnTo>
                  <a:lnTo>
                    <a:pt x="105221" y="111468"/>
                  </a:lnTo>
                  <a:lnTo>
                    <a:pt x="109955" y="140888"/>
                  </a:lnTo>
                  <a:lnTo>
                    <a:pt x="124355" y="166243"/>
                  </a:lnTo>
                  <a:lnTo>
                    <a:pt x="143440" y="188574"/>
                  </a:lnTo>
                  <a:lnTo>
                    <a:pt x="169502" y="204419"/>
                  </a:lnTo>
                  <a:lnTo>
                    <a:pt x="189267" y="206442"/>
                  </a:lnTo>
                  <a:lnTo>
                    <a:pt x="219819" y="2031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56104" y="1383388"/>
              <a:ext cx="123835" cy="190640"/>
            </a:xfrm>
            <a:custGeom>
              <a:avLst/>
              <a:gdLst/>
              <a:ahLst/>
              <a:cxnLst/>
              <a:rect l="0" t="0" r="0" b="0"/>
              <a:pathLst>
                <a:path w="123835" h="190640">
                  <a:moveTo>
                    <a:pt x="18549" y="59016"/>
                  </a:moveTo>
                  <a:lnTo>
                    <a:pt x="24138" y="117633"/>
                  </a:lnTo>
                  <a:lnTo>
                    <a:pt x="37676" y="163401"/>
                  </a:lnTo>
                  <a:lnTo>
                    <a:pt x="50472" y="189771"/>
                  </a:lnTo>
                  <a:lnTo>
                    <a:pt x="49190" y="190639"/>
                  </a:lnTo>
                  <a:lnTo>
                    <a:pt x="45995" y="188879"/>
                  </a:lnTo>
                  <a:lnTo>
                    <a:pt x="19923" y="136115"/>
                  </a:lnTo>
                  <a:lnTo>
                    <a:pt x="3136" y="90103"/>
                  </a:lnTo>
                  <a:lnTo>
                    <a:pt x="0" y="64253"/>
                  </a:lnTo>
                  <a:lnTo>
                    <a:pt x="2674" y="53149"/>
                  </a:lnTo>
                  <a:lnTo>
                    <a:pt x="15002" y="34571"/>
                  </a:lnTo>
                  <a:lnTo>
                    <a:pt x="41674" y="10959"/>
                  </a:lnTo>
                  <a:lnTo>
                    <a:pt x="64702" y="2562"/>
                  </a:lnTo>
                  <a:lnTo>
                    <a:pt x="88194" y="0"/>
                  </a:lnTo>
                  <a:lnTo>
                    <a:pt x="123834" y="63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00994" y="1388882"/>
              <a:ext cx="208000" cy="506248"/>
            </a:xfrm>
            <a:custGeom>
              <a:avLst/>
              <a:gdLst/>
              <a:ahLst/>
              <a:cxnLst/>
              <a:rect l="0" t="0" r="0" b="0"/>
              <a:pathLst>
                <a:path w="208000" h="506248">
                  <a:moveTo>
                    <a:pt x="115814" y="106164"/>
                  </a:moveTo>
                  <a:lnTo>
                    <a:pt x="150561" y="69078"/>
                  </a:lnTo>
                  <a:lnTo>
                    <a:pt x="159723" y="51077"/>
                  </a:lnTo>
                  <a:lnTo>
                    <a:pt x="160295" y="41363"/>
                  </a:lnTo>
                  <a:lnTo>
                    <a:pt x="154690" y="21212"/>
                  </a:lnTo>
                  <a:lnTo>
                    <a:pt x="147581" y="13264"/>
                  </a:lnTo>
                  <a:lnTo>
                    <a:pt x="127203" y="1315"/>
                  </a:lnTo>
                  <a:lnTo>
                    <a:pt x="117558" y="0"/>
                  </a:lnTo>
                  <a:lnTo>
                    <a:pt x="100601" y="4778"/>
                  </a:lnTo>
                  <a:lnTo>
                    <a:pt x="77901" y="20622"/>
                  </a:lnTo>
                  <a:lnTo>
                    <a:pt x="61947" y="45723"/>
                  </a:lnTo>
                  <a:lnTo>
                    <a:pt x="49811" y="75388"/>
                  </a:lnTo>
                  <a:lnTo>
                    <a:pt x="49984" y="117582"/>
                  </a:lnTo>
                  <a:lnTo>
                    <a:pt x="63033" y="155951"/>
                  </a:lnTo>
                  <a:lnTo>
                    <a:pt x="78318" y="172355"/>
                  </a:lnTo>
                  <a:lnTo>
                    <a:pt x="87307" y="178368"/>
                  </a:lnTo>
                  <a:lnTo>
                    <a:pt x="95640" y="180036"/>
                  </a:lnTo>
                  <a:lnTo>
                    <a:pt x="103534" y="178809"/>
                  </a:lnTo>
                  <a:lnTo>
                    <a:pt x="111137" y="175651"/>
                  </a:lnTo>
                  <a:lnTo>
                    <a:pt x="125823" y="159664"/>
                  </a:lnTo>
                  <a:lnTo>
                    <a:pt x="137810" y="136961"/>
                  </a:lnTo>
                  <a:lnTo>
                    <a:pt x="151726" y="76092"/>
                  </a:lnTo>
                  <a:lnTo>
                    <a:pt x="153793" y="73248"/>
                  </a:lnTo>
                  <a:lnTo>
                    <a:pt x="155172" y="76031"/>
                  </a:lnTo>
                  <a:lnTo>
                    <a:pt x="159905" y="135081"/>
                  </a:lnTo>
                  <a:lnTo>
                    <a:pt x="177642" y="195541"/>
                  </a:lnTo>
                  <a:lnTo>
                    <a:pt x="192758" y="253150"/>
                  </a:lnTo>
                  <a:lnTo>
                    <a:pt x="205839" y="312450"/>
                  </a:lnTo>
                  <a:lnTo>
                    <a:pt x="207999" y="353939"/>
                  </a:lnTo>
                  <a:lnTo>
                    <a:pt x="204358" y="377723"/>
                  </a:lnTo>
                  <a:lnTo>
                    <a:pt x="195721" y="396873"/>
                  </a:lnTo>
                  <a:lnTo>
                    <a:pt x="190142" y="405255"/>
                  </a:lnTo>
                  <a:lnTo>
                    <a:pt x="159934" y="428230"/>
                  </a:lnTo>
                  <a:lnTo>
                    <a:pt x="105550" y="452574"/>
                  </a:lnTo>
                  <a:lnTo>
                    <a:pt x="42138" y="482904"/>
                  </a:lnTo>
                  <a:lnTo>
                    <a:pt x="0" y="5062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11565" y="1362157"/>
              <a:ext cx="168457" cy="222824"/>
            </a:xfrm>
            <a:custGeom>
              <a:avLst/>
              <a:gdLst/>
              <a:ahLst/>
              <a:cxnLst/>
              <a:rect l="0" t="0" r="0" b="0"/>
              <a:pathLst>
                <a:path w="168457" h="222824">
                  <a:moveTo>
                    <a:pt x="0" y="69718"/>
                  </a:moveTo>
                  <a:lnTo>
                    <a:pt x="37477" y="78051"/>
                  </a:lnTo>
                  <a:lnTo>
                    <a:pt x="88901" y="79813"/>
                  </a:lnTo>
                  <a:lnTo>
                    <a:pt x="124607" y="74529"/>
                  </a:lnTo>
                  <a:lnTo>
                    <a:pt x="133374" y="69416"/>
                  </a:lnTo>
                  <a:lnTo>
                    <a:pt x="146234" y="54376"/>
                  </a:lnTo>
                  <a:lnTo>
                    <a:pt x="147792" y="46622"/>
                  </a:lnTo>
                  <a:lnTo>
                    <a:pt x="146491" y="39113"/>
                  </a:lnTo>
                  <a:lnTo>
                    <a:pt x="138806" y="24530"/>
                  </a:lnTo>
                  <a:lnTo>
                    <a:pt x="127592" y="10250"/>
                  </a:lnTo>
                  <a:lnTo>
                    <a:pt x="108570" y="2344"/>
                  </a:lnTo>
                  <a:lnTo>
                    <a:pt x="85688" y="0"/>
                  </a:lnTo>
                  <a:lnTo>
                    <a:pt x="63820" y="2857"/>
                  </a:lnTo>
                  <a:lnTo>
                    <a:pt x="45522" y="11146"/>
                  </a:lnTo>
                  <a:lnTo>
                    <a:pt x="37367" y="16632"/>
                  </a:lnTo>
                  <a:lnTo>
                    <a:pt x="25186" y="32086"/>
                  </a:lnTo>
                  <a:lnTo>
                    <a:pt x="17043" y="51823"/>
                  </a:lnTo>
                  <a:lnTo>
                    <a:pt x="11815" y="102622"/>
                  </a:lnTo>
                  <a:lnTo>
                    <a:pt x="14029" y="140689"/>
                  </a:lnTo>
                  <a:lnTo>
                    <a:pt x="25257" y="184993"/>
                  </a:lnTo>
                  <a:lnTo>
                    <a:pt x="41251" y="203230"/>
                  </a:lnTo>
                  <a:lnTo>
                    <a:pt x="63957" y="216794"/>
                  </a:lnTo>
                  <a:lnTo>
                    <a:pt x="89646" y="222823"/>
                  </a:lnTo>
                  <a:lnTo>
                    <a:pt x="113542" y="219263"/>
                  </a:lnTo>
                  <a:lnTo>
                    <a:pt x="168456" y="206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274784" y="1344629"/>
              <a:ext cx="178444" cy="213589"/>
            </a:xfrm>
            <a:custGeom>
              <a:avLst/>
              <a:gdLst/>
              <a:ahLst/>
              <a:cxnLst/>
              <a:rect l="0" t="0" r="0" b="0"/>
              <a:pathLst>
                <a:path w="178444" h="213589">
                  <a:moveTo>
                    <a:pt x="115806" y="13547"/>
                  </a:moveTo>
                  <a:lnTo>
                    <a:pt x="104628" y="2368"/>
                  </a:lnTo>
                  <a:lnTo>
                    <a:pt x="83542" y="0"/>
                  </a:lnTo>
                  <a:lnTo>
                    <a:pt x="57013" y="4016"/>
                  </a:lnTo>
                  <a:lnTo>
                    <a:pt x="33524" y="13600"/>
                  </a:lnTo>
                  <a:lnTo>
                    <a:pt x="6159" y="37739"/>
                  </a:lnTo>
                  <a:lnTo>
                    <a:pt x="1764" y="47223"/>
                  </a:lnTo>
                  <a:lnTo>
                    <a:pt x="0" y="67118"/>
                  </a:lnTo>
                  <a:lnTo>
                    <a:pt x="3507" y="74997"/>
                  </a:lnTo>
                  <a:lnTo>
                    <a:pt x="16763" y="86872"/>
                  </a:lnTo>
                  <a:lnTo>
                    <a:pt x="75439" y="110911"/>
                  </a:lnTo>
                  <a:lnTo>
                    <a:pt x="135707" y="136506"/>
                  </a:lnTo>
                  <a:lnTo>
                    <a:pt x="157406" y="148524"/>
                  </a:lnTo>
                  <a:lnTo>
                    <a:pt x="172510" y="164783"/>
                  </a:lnTo>
                  <a:lnTo>
                    <a:pt x="178175" y="174033"/>
                  </a:lnTo>
                  <a:lnTo>
                    <a:pt x="178443" y="181369"/>
                  </a:lnTo>
                  <a:lnTo>
                    <a:pt x="175111" y="187429"/>
                  </a:lnTo>
                  <a:lnTo>
                    <a:pt x="169381" y="192639"/>
                  </a:lnTo>
                  <a:lnTo>
                    <a:pt x="138959" y="205561"/>
                  </a:lnTo>
                  <a:lnTo>
                    <a:pt x="86758" y="212003"/>
                  </a:lnTo>
                  <a:lnTo>
                    <a:pt x="31578" y="2135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86190" y="1052849"/>
              <a:ext cx="30744" cy="505369"/>
            </a:xfrm>
            <a:custGeom>
              <a:avLst/>
              <a:gdLst/>
              <a:ahLst/>
              <a:cxnLst/>
              <a:rect l="0" t="0" r="0" b="0"/>
              <a:pathLst>
                <a:path w="30744" h="505369">
                  <a:moveTo>
                    <a:pt x="20214" y="0"/>
                  </a:moveTo>
                  <a:lnTo>
                    <a:pt x="8761" y="52051"/>
                  </a:lnTo>
                  <a:lnTo>
                    <a:pt x="2002" y="111349"/>
                  </a:lnTo>
                  <a:lnTo>
                    <a:pt x="0" y="174542"/>
                  </a:lnTo>
                  <a:lnTo>
                    <a:pt x="2526" y="227191"/>
                  </a:lnTo>
                  <a:lnTo>
                    <a:pt x="8271" y="286903"/>
                  </a:lnTo>
                  <a:lnTo>
                    <a:pt x="16641" y="343758"/>
                  </a:lnTo>
                  <a:lnTo>
                    <a:pt x="22628" y="396929"/>
                  </a:lnTo>
                  <a:lnTo>
                    <a:pt x="29674" y="459546"/>
                  </a:lnTo>
                  <a:lnTo>
                    <a:pt x="30743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401119" y="1252891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21057"/>
                  </a:moveTo>
                  <a:lnTo>
                    <a:pt x="215124" y="11992"/>
                  </a:lnTo>
                  <a:lnTo>
                    <a:pt x="169155" y="10962"/>
                  </a:lnTo>
                  <a:lnTo>
                    <a:pt x="112901" y="5067"/>
                  </a:lnTo>
                  <a:lnTo>
                    <a:pt x="69286" y="2252"/>
                  </a:lnTo>
                  <a:lnTo>
                    <a:pt x="20529" y="6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50951" y="1343521"/>
              <a:ext cx="155578" cy="252025"/>
            </a:xfrm>
            <a:custGeom>
              <a:avLst/>
              <a:gdLst/>
              <a:ahLst/>
              <a:cxnLst/>
              <a:rect l="0" t="0" r="0" b="0"/>
              <a:pathLst>
                <a:path w="155578" h="252025">
                  <a:moveTo>
                    <a:pt x="145049" y="14655"/>
                  </a:moveTo>
                  <a:lnTo>
                    <a:pt x="101086" y="0"/>
                  </a:lnTo>
                  <a:lnTo>
                    <a:pt x="77937" y="2683"/>
                  </a:lnTo>
                  <a:lnTo>
                    <a:pt x="54390" y="11673"/>
                  </a:lnTo>
                  <a:lnTo>
                    <a:pt x="36125" y="23468"/>
                  </a:lnTo>
                  <a:lnTo>
                    <a:pt x="23328" y="39629"/>
                  </a:lnTo>
                  <a:lnTo>
                    <a:pt x="5581" y="78599"/>
                  </a:lnTo>
                  <a:lnTo>
                    <a:pt x="0" y="115230"/>
                  </a:lnTo>
                  <a:lnTo>
                    <a:pt x="6519" y="161123"/>
                  </a:lnTo>
                  <a:lnTo>
                    <a:pt x="22192" y="203984"/>
                  </a:lnTo>
                  <a:lnTo>
                    <a:pt x="47471" y="240656"/>
                  </a:lnTo>
                  <a:lnTo>
                    <a:pt x="67366" y="249630"/>
                  </a:lnTo>
                  <a:lnTo>
                    <a:pt x="79222" y="252024"/>
                  </a:lnTo>
                  <a:lnTo>
                    <a:pt x="101755" y="248444"/>
                  </a:lnTo>
                  <a:lnTo>
                    <a:pt x="155577" y="2252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174638" y="1421347"/>
              <a:ext cx="16119" cy="168457"/>
            </a:xfrm>
            <a:custGeom>
              <a:avLst/>
              <a:gdLst/>
              <a:ahLst/>
              <a:cxnLst/>
              <a:rect l="0" t="0" r="0" b="0"/>
              <a:pathLst>
                <a:path w="16119" h="168457">
                  <a:moveTo>
                    <a:pt x="5590" y="0"/>
                  </a:moveTo>
                  <a:lnTo>
                    <a:pt x="0" y="16767"/>
                  </a:lnTo>
                  <a:lnTo>
                    <a:pt x="4045" y="78565"/>
                  </a:lnTo>
                  <a:lnTo>
                    <a:pt x="10874" y="133672"/>
                  </a:lnTo>
                  <a:lnTo>
                    <a:pt x="1611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90756" y="1252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327627" y="1189720"/>
              <a:ext cx="63172" cy="431669"/>
            </a:xfrm>
            <a:custGeom>
              <a:avLst/>
              <a:gdLst/>
              <a:ahLst/>
              <a:cxnLst/>
              <a:rect l="0" t="0" r="0" b="0"/>
              <a:pathLst>
                <a:path w="63172" h="431669">
                  <a:moveTo>
                    <a:pt x="0" y="0"/>
                  </a:moveTo>
                  <a:lnTo>
                    <a:pt x="8333" y="60383"/>
                  </a:lnTo>
                  <a:lnTo>
                    <a:pt x="15683" y="121632"/>
                  </a:lnTo>
                  <a:lnTo>
                    <a:pt x="21165" y="174761"/>
                  </a:lnTo>
                  <a:lnTo>
                    <a:pt x="29982" y="236660"/>
                  </a:lnTo>
                  <a:lnTo>
                    <a:pt x="32439" y="292759"/>
                  </a:lnTo>
                  <a:lnTo>
                    <a:pt x="42976" y="355833"/>
                  </a:lnTo>
                  <a:lnTo>
                    <a:pt x="58605" y="415962"/>
                  </a:lnTo>
                  <a:lnTo>
                    <a:pt x="63171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253927" y="1347647"/>
              <a:ext cx="157929" cy="52644"/>
            </a:xfrm>
            <a:custGeom>
              <a:avLst/>
              <a:gdLst/>
              <a:ahLst/>
              <a:cxnLst/>
              <a:rect l="0" t="0" r="0" b="0"/>
              <a:pathLst>
                <a:path w="157929" h="52644">
                  <a:moveTo>
                    <a:pt x="157928" y="0"/>
                  </a:moveTo>
                  <a:lnTo>
                    <a:pt x="104900" y="23719"/>
                  </a:lnTo>
                  <a:lnTo>
                    <a:pt x="48624" y="3843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453969" y="1421347"/>
              <a:ext cx="94757" cy="115814"/>
            </a:xfrm>
            <a:custGeom>
              <a:avLst/>
              <a:gdLst/>
              <a:ahLst/>
              <a:cxnLst/>
              <a:rect l="0" t="0" r="0" b="0"/>
              <a:pathLst>
                <a:path w="94757" h="115814">
                  <a:moveTo>
                    <a:pt x="0" y="0"/>
                  </a:moveTo>
                  <a:lnTo>
                    <a:pt x="42661" y="54114"/>
                  </a:lnTo>
                  <a:lnTo>
                    <a:pt x="76111" y="101969"/>
                  </a:lnTo>
                  <a:lnTo>
                    <a:pt x="94756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432911" y="1358176"/>
              <a:ext cx="168458" cy="473783"/>
            </a:xfrm>
            <a:custGeom>
              <a:avLst/>
              <a:gdLst/>
              <a:ahLst/>
              <a:cxnLst/>
              <a:rect l="0" t="0" r="0" b="0"/>
              <a:pathLst>
                <a:path w="168458" h="473783">
                  <a:moveTo>
                    <a:pt x="168457" y="0"/>
                  </a:moveTo>
                  <a:lnTo>
                    <a:pt x="153884" y="48931"/>
                  </a:lnTo>
                  <a:lnTo>
                    <a:pt x="134642" y="102472"/>
                  </a:lnTo>
                  <a:lnTo>
                    <a:pt x="115983" y="157557"/>
                  </a:lnTo>
                  <a:lnTo>
                    <a:pt x="91053" y="217757"/>
                  </a:lnTo>
                  <a:lnTo>
                    <a:pt x="70627" y="278890"/>
                  </a:lnTo>
                  <a:lnTo>
                    <a:pt x="52700" y="336203"/>
                  </a:lnTo>
                  <a:lnTo>
                    <a:pt x="33027" y="390064"/>
                  </a:lnTo>
                  <a:lnTo>
                    <a:pt x="11181" y="453500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825759" y="1421347"/>
              <a:ext cx="17765" cy="178985"/>
            </a:xfrm>
            <a:custGeom>
              <a:avLst/>
              <a:gdLst/>
              <a:ahLst/>
              <a:cxnLst/>
              <a:rect l="0" t="0" r="0" b="0"/>
              <a:pathLst>
                <a:path w="17765" h="178985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901" y="149356"/>
                  </a:lnTo>
                  <a:lnTo>
                    <a:pt x="9762" y="165816"/>
                  </a:lnTo>
                  <a:lnTo>
                    <a:pt x="17764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843523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27751" y="1388254"/>
              <a:ext cx="168457" cy="243664"/>
            </a:xfrm>
            <a:custGeom>
              <a:avLst/>
              <a:gdLst/>
              <a:ahLst/>
              <a:cxnLst/>
              <a:rect l="0" t="0" r="0" b="0"/>
              <a:pathLst>
                <a:path w="168457" h="243664">
                  <a:moveTo>
                    <a:pt x="0" y="106792"/>
                  </a:moveTo>
                  <a:lnTo>
                    <a:pt x="17959" y="169073"/>
                  </a:lnTo>
                  <a:lnTo>
                    <a:pt x="24750" y="195694"/>
                  </a:lnTo>
                  <a:lnTo>
                    <a:pt x="24688" y="202325"/>
                  </a:lnTo>
                  <a:lnTo>
                    <a:pt x="22308" y="204406"/>
                  </a:lnTo>
                  <a:lnTo>
                    <a:pt x="18382" y="203453"/>
                  </a:lnTo>
                  <a:lnTo>
                    <a:pt x="10899" y="189917"/>
                  </a:lnTo>
                  <a:lnTo>
                    <a:pt x="3229" y="155988"/>
                  </a:lnTo>
                  <a:lnTo>
                    <a:pt x="638" y="102602"/>
                  </a:lnTo>
                  <a:lnTo>
                    <a:pt x="1296" y="48166"/>
                  </a:lnTo>
                  <a:lnTo>
                    <a:pt x="5645" y="24584"/>
                  </a:lnTo>
                  <a:lnTo>
                    <a:pt x="10783" y="15722"/>
                  </a:lnTo>
                  <a:lnTo>
                    <a:pt x="25849" y="2756"/>
                  </a:lnTo>
                  <a:lnTo>
                    <a:pt x="34780" y="0"/>
                  </a:lnTo>
                  <a:lnTo>
                    <a:pt x="54063" y="57"/>
                  </a:lnTo>
                  <a:lnTo>
                    <a:pt x="74330" y="10222"/>
                  </a:lnTo>
                  <a:lnTo>
                    <a:pt x="102353" y="35675"/>
                  </a:lnTo>
                  <a:lnTo>
                    <a:pt x="122354" y="65443"/>
                  </a:lnTo>
                  <a:lnTo>
                    <a:pt x="143364" y="125827"/>
                  </a:lnTo>
                  <a:lnTo>
                    <a:pt x="161368" y="189136"/>
                  </a:lnTo>
                  <a:lnTo>
                    <a:pt x="168456" y="2436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422784" y="1221305"/>
              <a:ext cx="20864" cy="442198"/>
            </a:xfrm>
            <a:custGeom>
              <a:avLst/>
              <a:gdLst/>
              <a:ahLst/>
              <a:cxnLst/>
              <a:rect l="0" t="0" r="0" b="0"/>
              <a:pathLst>
                <a:path w="20864" h="442198">
                  <a:moveTo>
                    <a:pt x="10335" y="0"/>
                  </a:moveTo>
                  <a:lnTo>
                    <a:pt x="2002" y="48931"/>
                  </a:lnTo>
                  <a:lnTo>
                    <a:pt x="457" y="99896"/>
                  </a:lnTo>
                  <a:lnTo>
                    <a:pt x="0" y="153211"/>
                  </a:lnTo>
                  <a:lnTo>
                    <a:pt x="2983" y="208003"/>
                  </a:lnTo>
                  <a:lnTo>
                    <a:pt x="7067" y="251543"/>
                  </a:lnTo>
                  <a:lnTo>
                    <a:pt x="10537" y="314347"/>
                  </a:lnTo>
                  <a:lnTo>
                    <a:pt x="17284" y="369351"/>
                  </a:lnTo>
                  <a:lnTo>
                    <a:pt x="20157" y="421092"/>
                  </a:lnTo>
                  <a:lnTo>
                    <a:pt x="20863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285720" y="1410818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04595" y="5589"/>
                  </a:lnTo>
                  <a:lnTo>
                    <a:pt x="149252" y="10723"/>
                  </a:lnTo>
                  <a:lnTo>
                    <a:pt x="86327" y="18669"/>
                  </a:lnTo>
                  <a:lnTo>
                    <a:pt x="28490" y="2617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548933" y="1147606"/>
              <a:ext cx="421141" cy="551201"/>
            </a:xfrm>
            <a:custGeom>
              <a:avLst/>
              <a:gdLst/>
              <a:ahLst/>
              <a:cxnLst/>
              <a:rect l="0" t="0" r="0" b="0"/>
              <a:pathLst>
                <a:path w="421141" h="551201">
                  <a:moveTo>
                    <a:pt x="0" y="0"/>
                  </a:moveTo>
                  <a:lnTo>
                    <a:pt x="8332" y="37478"/>
                  </a:lnTo>
                  <a:lnTo>
                    <a:pt x="18644" y="98825"/>
                  </a:lnTo>
                  <a:lnTo>
                    <a:pt x="27230" y="156273"/>
                  </a:lnTo>
                  <a:lnTo>
                    <a:pt x="33844" y="216265"/>
                  </a:lnTo>
                  <a:lnTo>
                    <a:pt x="40480" y="267847"/>
                  </a:lnTo>
                  <a:lnTo>
                    <a:pt x="49027" y="318200"/>
                  </a:lnTo>
                  <a:lnTo>
                    <a:pt x="51571" y="372312"/>
                  </a:lnTo>
                  <a:lnTo>
                    <a:pt x="53495" y="430459"/>
                  </a:lnTo>
                  <a:lnTo>
                    <a:pt x="59783" y="469004"/>
                  </a:lnTo>
                  <a:lnTo>
                    <a:pt x="60912" y="468257"/>
                  </a:lnTo>
                  <a:lnTo>
                    <a:pt x="66092" y="411397"/>
                  </a:lnTo>
                  <a:lnTo>
                    <a:pt x="81102" y="358072"/>
                  </a:lnTo>
                  <a:lnTo>
                    <a:pt x="87908" y="336958"/>
                  </a:lnTo>
                  <a:lnTo>
                    <a:pt x="101071" y="322114"/>
                  </a:lnTo>
                  <a:lnTo>
                    <a:pt x="109494" y="316518"/>
                  </a:lnTo>
                  <a:lnTo>
                    <a:pt x="117450" y="315127"/>
                  </a:lnTo>
                  <a:lnTo>
                    <a:pt x="125093" y="316539"/>
                  </a:lnTo>
                  <a:lnTo>
                    <a:pt x="132528" y="319821"/>
                  </a:lnTo>
                  <a:lnTo>
                    <a:pt x="154171" y="341206"/>
                  </a:lnTo>
                  <a:lnTo>
                    <a:pt x="181275" y="388279"/>
                  </a:lnTo>
                  <a:lnTo>
                    <a:pt x="199107" y="442638"/>
                  </a:lnTo>
                  <a:lnTo>
                    <a:pt x="210230" y="503086"/>
                  </a:lnTo>
                  <a:lnTo>
                    <a:pt x="212683" y="501507"/>
                  </a:lnTo>
                  <a:lnTo>
                    <a:pt x="240849" y="441355"/>
                  </a:lnTo>
                  <a:lnTo>
                    <a:pt x="293816" y="400896"/>
                  </a:lnTo>
                  <a:lnTo>
                    <a:pt x="353786" y="350997"/>
                  </a:lnTo>
                  <a:lnTo>
                    <a:pt x="361959" y="330694"/>
                  </a:lnTo>
                  <a:lnTo>
                    <a:pt x="364139" y="318728"/>
                  </a:lnTo>
                  <a:lnTo>
                    <a:pt x="360321" y="299194"/>
                  </a:lnTo>
                  <a:lnTo>
                    <a:pt x="356027" y="290710"/>
                  </a:lnTo>
                  <a:lnTo>
                    <a:pt x="349655" y="286223"/>
                  </a:lnTo>
                  <a:lnTo>
                    <a:pt x="341898" y="284402"/>
                  </a:lnTo>
                  <a:lnTo>
                    <a:pt x="333216" y="284358"/>
                  </a:lnTo>
                  <a:lnTo>
                    <a:pt x="304231" y="295474"/>
                  </a:lnTo>
                  <a:lnTo>
                    <a:pt x="286901" y="313426"/>
                  </a:lnTo>
                  <a:lnTo>
                    <a:pt x="267112" y="349840"/>
                  </a:lnTo>
                  <a:lnTo>
                    <a:pt x="256958" y="390265"/>
                  </a:lnTo>
                  <a:lnTo>
                    <a:pt x="257070" y="431879"/>
                  </a:lnTo>
                  <a:lnTo>
                    <a:pt x="262821" y="458668"/>
                  </a:lnTo>
                  <a:lnTo>
                    <a:pt x="292161" y="515292"/>
                  </a:lnTo>
                  <a:lnTo>
                    <a:pt x="308833" y="530446"/>
                  </a:lnTo>
                  <a:lnTo>
                    <a:pt x="348133" y="549706"/>
                  </a:lnTo>
                  <a:lnTo>
                    <a:pt x="368805" y="551200"/>
                  </a:lnTo>
                  <a:lnTo>
                    <a:pt x="421140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244538" y="1221305"/>
              <a:ext cx="262489" cy="446111"/>
            </a:xfrm>
            <a:custGeom>
              <a:avLst/>
              <a:gdLst/>
              <a:ahLst/>
              <a:cxnLst/>
              <a:rect l="0" t="0" r="0" b="0"/>
              <a:pathLst>
                <a:path w="262489" h="446111">
                  <a:moveTo>
                    <a:pt x="30861" y="0"/>
                  </a:moveTo>
                  <a:lnTo>
                    <a:pt x="14073" y="56215"/>
                  </a:lnTo>
                  <a:lnTo>
                    <a:pt x="7528" y="117906"/>
                  </a:lnTo>
                  <a:lnTo>
                    <a:pt x="1721" y="169076"/>
                  </a:lnTo>
                  <a:lnTo>
                    <a:pt x="0" y="224402"/>
                  </a:lnTo>
                  <a:lnTo>
                    <a:pt x="2609" y="282129"/>
                  </a:lnTo>
                  <a:lnTo>
                    <a:pt x="10792" y="336278"/>
                  </a:lnTo>
                  <a:lnTo>
                    <a:pt x="23744" y="383128"/>
                  </a:lnTo>
                  <a:lnTo>
                    <a:pt x="45520" y="419236"/>
                  </a:lnTo>
                  <a:lnTo>
                    <a:pt x="54671" y="430399"/>
                  </a:lnTo>
                  <a:lnTo>
                    <a:pt x="77318" y="442803"/>
                  </a:lnTo>
                  <a:lnTo>
                    <a:pt x="89908" y="446110"/>
                  </a:lnTo>
                  <a:lnTo>
                    <a:pt x="116375" y="443546"/>
                  </a:lnTo>
                  <a:lnTo>
                    <a:pt x="165906" y="422836"/>
                  </a:lnTo>
                  <a:lnTo>
                    <a:pt x="198776" y="397466"/>
                  </a:lnTo>
                  <a:lnTo>
                    <a:pt x="219563" y="367722"/>
                  </a:lnTo>
                  <a:lnTo>
                    <a:pt x="237068" y="311759"/>
                  </a:lnTo>
                  <a:lnTo>
                    <a:pt x="251791" y="255125"/>
                  </a:lnTo>
                  <a:lnTo>
                    <a:pt x="259318" y="200765"/>
                  </a:lnTo>
                  <a:lnTo>
                    <a:pt x="261549" y="150733"/>
                  </a:lnTo>
                  <a:lnTo>
                    <a:pt x="262303" y="91906"/>
                  </a:lnTo>
                  <a:lnTo>
                    <a:pt x="262488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633368" y="162138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788086" y="1295005"/>
              <a:ext cx="203252" cy="425068"/>
            </a:xfrm>
            <a:custGeom>
              <a:avLst/>
              <a:gdLst/>
              <a:ahLst/>
              <a:cxnLst/>
              <a:rect l="0" t="0" r="0" b="0"/>
              <a:pathLst>
                <a:path w="203252" h="425068">
                  <a:moveTo>
                    <a:pt x="203251" y="0"/>
                  </a:moveTo>
                  <a:lnTo>
                    <a:pt x="180894" y="0"/>
                  </a:lnTo>
                  <a:lnTo>
                    <a:pt x="150224" y="11178"/>
                  </a:lnTo>
                  <a:lnTo>
                    <a:pt x="100013" y="35916"/>
                  </a:lnTo>
                  <a:lnTo>
                    <a:pt x="61267" y="57565"/>
                  </a:lnTo>
                  <a:lnTo>
                    <a:pt x="33930" y="86856"/>
                  </a:lnTo>
                  <a:lnTo>
                    <a:pt x="2128" y="146127"/>
                  </a:lnTo>
                  <a:lnTo>
                    <a:pt x="0" y="167891"/>
                  </a:lnTo>
                  <a:lnTo>
                    <a:pt x="1069" y="178607"/>
                  </a:lnTo>
                  <a:lnTo>
                    <a:pt x="5292" y="186922"/>
                  </a:lnTo>
                  <a:lnTo>
                    <a:pt x="19343" y="199280"/>
                  </a:lnTo>
                  <a:lnTo>
                    <a:pt x="40406" y="205552"/>
                  </a:lnTo>
                  <a:lnTo>
                    <a:pt x="86466" y="215168"/>
                  </a:lnTo>
                  <a:lnTo>
                    <a:pt x="141458" y="244297"/>
                  </a:lnTo>
                  <a:lnTo>
                    <a:pt x="166484" y="261377"/>
                  </a:lnTo>
                  <a:lnTo>
                    <a:pt x="175212" y="283843"/>
                  </a:lnTo>
                  <a:lnTo>
                    <a:pt x="176751" y="310986"/>
                  </a:lnTo>
                  <a:lnTo>
                    <a:pt x="164464" y="345998"/>
                  </a:lnTo>
                  <a:lnTo>
                    <a:pt x="144835" y="377428"/>
                  </a:lnTo>
                  <a:lnTo>
                    <a:pt x="117312" y="400909"/>
                  </a:lnTo>
                  <a:lnTo>
                    <a:pt x="66154" y="423834"/>
                  </a:lnTo>
                  <a:lnTo>
                    <a:pt x="51462" y="425067"/>
                  </a:lnTo>
                  <a:lnTo>
                    <a:pt x="34794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107150" y="167403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Freeform 57"/>
          <p:cNvSpPr/>
          <p:nvPr/>
        </p:nvSpPr>
        <p:spPr>
          <a:xfrm>
            <a:off x="2316269" y="2368911"/>
            <a:ext cx="126343" cy="10530"/>
          </a:xfrm>
          <a:custGeom>
            <a:avLst/>
            <a:gdLst/>
            <a:ahLst/>
            <a:cxnLst/>
            <a:rect l="0" t="0" r="0" b="0"/>
            <a:pathLst>
              <a:path w="126343" h="10530">
                <a:moveTo>
                  <a:pt x="126342" y="0"/>
                </a:moveTo>
                <a:lnTo>
                  <a:pt x="67725" y="9065"/>
                </a:lnTo>
                <a:lnTo>
                  <a:pt x="12153" y="10336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/>
          <p:cNvGrpSpPr/>
          <p:nvPr/>
        </p:nvGrpSpPr>
        <p:grpSpPr>
          <a:xfrm>
            <a:off x="2693140" y="1933911"/>
            <a:ext cx="6466653" cy="1245696"/>
            <a:chOff x="2693140" y="1933911"/>
            <a:chExt cx="6466653" cy="1245696"/>
          </a:xfrm>
        </p:grpSpPr>
        <p:sp>
          <p:nvSpPr>
            <p:cNvPr id="59" name="Freeform 58"/>
            <p:cNvSpPr/>
            <p:nvPr/>
          </p:nvSpPr>
          <p:spPr>
            <a:xfrm>
              <a:off x="2693140" y="2116227"/>
              <a:ext cx="334927" cy="678910"/>
            </a:xfrm>
            <a:custGeom>
              <a:avLst/>
              <a:gdLst/>
              <a:ahLst/>
              <a:cxnLst/>
              <a:rect l="0" t="0" r="0" b="0"/>
              <a:pathLst>
                <a:path w="334927" h="678910">
                  <a:moveTo>
                    <a:pt x="96911" y="0"/>
                  </a:moveTo>
                  <a:lnTo>
                    <a:pt x="68230" y="53876"/>
                  </a:lnTo>
                  <a:lnTo>
                    <a:pt x="29870" y="114752"/>
                  </a:lnTo>
                  <a:lnTo>
                    <a:pt x="16032" y="131330"/>
                  </a:lnTo>
                  <a:lnTo>
                    <a:pt x="10237" y="133177"/>
                  </a:lnTo>
                  <a:lnTo>
                    <a:pt x="5203" y="130899"/>
                  </a:lnTo>
                  <a:lnTo>
                    <a:pt x="678" y="125871"/>
                  </a:lnTo>
                  <a:lnTo>
                    <a:pt x="0" y="120179"/>
                  </a:lnTo>
                  <a:lnTo>
                    <a:pt x="5487" y="107615"/>
                  </a:lnTo>
                  <a:lnTo>
                    <a:pt x="41360" y="51923"/>
                  </a:lnTo>
                  <a:lnTo>
                    <a:pt x="67584" y="26434"/>
                  </a:lnTo>
                  <a:lnTo>
                    <a:pt x="103169" y="9652"/>
                  </a:lnTo>
                  <a:lnTo>
                    <a:pt x="129719" y="7410"/>
                  </a:lnTo>
                  <a:lnTo>
                    <a:pt x="154776" y="11482"/>
                  </a:lnTo>
                  <a:lnTo>
                    <a:pt x="173712" y="21091"/>
                  </a:lnTo>
                  <a:lnTo>
                    <a:pt x="197526" y="45244"/>
                  </a:lnTo>
                  <a:lnTo>
                    <a:pt x="218128" y="93252"/>
                  </a:lnTo>
                  <a:lnTo>
                    <a:pt x="227454" y="133956"/>
                  </a:lnTo>
                  <a:lnTo>
                    <a:pt x="221310" y="189631"/>
                  </a:lnTo>
                  <a:lnTo>
                    <a:pt x="208832" y="245689"/>
                  </a:lnTo>
                  <a:lnTo>
                    <a:pt x="187395" y="282197"/>
                  </a:lnTo>
                  <a:lnTo>
                    <a:pt x="154559" y="312890"/>
                  </a:lnTo>
                  <a:lnTo>
                    <a:pt x="154060" y="312709"/>
                  </a:lnTo>
                  <a:lnTo>
                    <a:pt x="156068" y="310248"/>
                  </a:lnTo>
                  <a:lnTo>
                    <a:pt x="186839" y="312374"/>
                  </a:lnTo>
                  <a:lnTo>
                    <a:pt x="221822" y="326002"/>
                  </a:lnTo>
                  <a:lnTo>
                    <a:pt x="271645" y="365263"/>
                  </a:lnTo>
                  <a:lnTo>
                    <a:pt x="300316" y="411099"/>
                  </a:lnTo>
                  <a:lnTo>
                    <a:pt x="320306" y="458460"/>
                  </a:lnTo>
                  <a:lnTo>
                    <a:pt x="332988" y="509537"/>
                  </a:lnTo>
                  <a:lnTo>
                    <a:pt x="334926" y="560546"/>
                  </a:lnTo>
                  <a:lnTo>
                    <a:pt x="315805" y="620296"/>
                  </a:lnTo>
                  <a:lnTo>
                    <a:pt x="309521" y="634629"/>
                  </a:lnTo>
                  <a:lnTo>
                    <a:pt x="290060" y="656795"/>
                  </a:lnTo>
                  <a:lnTo>
                    <a:pt x="265813" y="672105"/>
                  </a:lnTo>
                  <a:lnTo>
                    <a:pt x="239439" y="678909"/>
                  </a:lnTo>
                  <a:lnTo>
                    <a:pt x="198283" y="677151"/>
                  </a:lnTo>
                  <a:lnTo>
                    <a:pt x="156453" y="663632"/>
                  </a:lnTo>
                  <a:lnTo>
                    <a:pt x="117208" y="638102"/>
                  </a:lnTo>
                  <a:lnTo>
                    <a:pt x="75854" y="600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90093" y="2165030"/>
              <a:ext cx="157928" cy="156521"/>
            </a:xfrm>
            <a:custGeom>
              <a:avLst/>
              <a:gdLst/>
              <a:ahLst/>
              <a:cxnLst/>
              <a:rect l="0" t="0" r="0" b="0"/>
              <a:pathLst>
                <a:path w="157928" h="156521">
                  <a:moveTo>
                    <a:pt x="0" y="24897"/>
                  </a:moveTo>
                  <a:lnTo>
                    <a:pt x="20243" y="83514"/>
                  </a:lnTo>
                  <a:lnTo>
                    <a:pt x="41545" y="140111"/>
                  </a:lnTo>
                  <a:lnTo>
                    <a:pt x="45244" y="150839"/>
                  </a:lnTo>
                  <a:lnTo>
                    <a:pt x="45370" y="155652"/>
                  </a:lnTo>
                  <a:lnTo>
                    <a:pt x="43115" y="156520"/>
                  </a:lnTo>
                  <a:lnTo>
                    <a:pt x="39272" y="154760"/>
                  </a:lnTo>
                  <a:lnTo>
                    <a:pt x="31882" y="143445"/>
                  </a:lnTo>
                  <a:lnTo>
                    <a:pt x="17606" y="101996"/>
                  </a:lnTo>
                  <a:lnTo>
                    <a:pt x="16794" y="79051"/>
                  </a:lnTo>
                  <a:lnTo>
                    <a:pt x="21502" y="57154"/>
                  </a:lnTo>
                  <a:lnTo>
                    <a:pt x="31393" y="35724"/>
                  </a:lnTo>
                  <a:lnTo>
                    <a:pt x="46708" y="20740"/>
                  </a:lnTo>
                  <a:lnTo>
                    <a:pt x="78180" y="5728"/>
                  </a:lnTo>
                  <a:lnTo>
                    <a:pt x="102597" y="0"/>
                  </a:lnTo>
                  <a:lnTo>
                    <a:pt x="157927" y="3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28259" y="1933911"/>
              <a:ext cx="139154" cy="440635"/>
            </a:xfrm>
            <a:custGeom>
              <a:avLst/>
              <a:gdLst/>
              <a:ahLst/>
              <a:cxnLst/>
              <a:rect l="0" t="0" r="0" b="0"/>
              <a:pathLst>
                <a:path w="139154" h="440635">
                  <a:moveTo>
                    <a:pt x="77689" y="308659"/>
                  </a:moveTo>
                  <a:lnTo>
                    <a:pt x="72100" y="291891"/>
                  </a:lnTo>
                  <a:lnTo>
                    <a:pt x="59997" y="280539"/>
                  </a:lnTo>
                  <a:lnTo>
                    <a:pt x="51856" y="275874"/>
                  </a:lnTo>
                  <a:lnTo>
                    <a:pt x="44090" y="275104"/>
                  </a:lnTo>
                  <a:lnTo>
                    <a:pt x="29221" y="280487"/>
                  </a:lnTo>
                  <a:lnTo>
                    <a:pt x="17933" y="293798"/>
                  </a:lnTo>
                  <a:lnTo>
                    <a:pt x="1154" y="330940"/>
                  </a:lnTo>
                  <a:lnTo>
                    <a:pt x="0" y="354436"/>
                  </a:lnTo>
                  <a:lnTo>
                    <a:pt x="8791" y="402059"/>
                  </a:lnTo>
                  <a:lnTo>
                    <a:pt x="23999" y="429010"/>
                  </a:lnTo>
                  <a:lnTo>
                    <a:pt x="32537" y="434516"/>
                  </a:lnTo>
                  <a:lnTo>
                    <a:pt x="54502" y="440634"/>
                  </a:lnTo>
                  <a:lnTo>
                    <a:pt x="64571" y="438756"/>
                  </a:lnTo>
                  <a:lnTo>
                    <a:pt x="81997" y="427311"/>
                  </a:lnTo>
                  <a:lnTo>
                    <a:pt x="104962" y="395547"/>
                  </a:lnTo>
                  <a:lnTo>
                    <a:pt x="124107" y="335657"/>
                  </a:lnTo>
                  <a:lnTo>
                    <a:pt x="132221" y="280673"/>
                  </a:lnTo>
                  <a:lnTo>
                    <a:pt x="139153" y="230081"/>
                  </a:lnTo>
                  <a:lnTo>
                    <a:pt x="134765" y="172162"/>
                  </a:lnTo>
                  <a:lnTo>
                    <a:pt x="126056" y="108728"/>
                  </a:lnTo>
                  <a:lnTo>
                    <a:pt x="116066" y="51068"/>
                  </a:lnTo>
                  <a:lnTo>
                    <a:pt x="100108" y="8117"/>
                  </a:lnTo>
                  <a:lnTo>
                    <a:pt x="93805" y="1843"/>
                  </a:lnTo>
                  <a:lnTo>
                    <a:pt x="87263" y="0"/>
                  </a:lnTo>
                  <a:lnTo>
                    <a:pt x="80562" y="1110"/>
                  </a:lnTo>
                  <a:lnTo>
                    <a:pt x="76095" y="7700"/>
                  </a:lnTo>
                  <a:lnTo>
                    <a:pt x="68925" y="57184"/>
                  </a:lnTo>
                  <a:lnTo>
                    <a:pt x="70803" y="95327"/>
                  </a:lnTo>
                  <a:lnTo>
                    <a:pt x="78768" y="141334"/>
                  </a:lnTo>
                  <a:lnTo>
                    <a:pt x="88537" y="203709"/>
                  </a:lnTo>
                  <a:lnTo>
                    <a:pt x="98841" y="263524"/>
                  </a:lnTo>
                  <a:lnTo>
                    <a:pt x="109303" y="315173"/>
                  </a:lnTo>
                  <a:lnTo>
                    <a:pt x="119803" y="371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169077" y="2453139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14282" y="0"/>
                  </a:lnTo>
                  <a:lnTo>
                    <a:pt x="155151" y="5590"/>
                  </a:lnTo>
                  <a:lnTo>
                    <a:pt x="106933" y="9065"/>
                  </a:lnTo>
                  <a:lnTo>
                    <a:pt x="47812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32373" y="2116227"/>
              <a:ext cx="21058" cy="652768"/>
            </a:xfrm>
            <a:custGeom>
              <a:avLst/>
              <a:gdLst/>
              <a:ahLst/>
              <a:cxnLst/>
              <a:rect l="0" t="0" r="0" b="0"/>
              <a:pathLst>
                <a:path w="21058" h="652768">
                  <a:moveTo>
                    <a:pt x="0" y="0"/>
                  </a:moveTo>
                  <a:lnTo>
                    <a:pt x="0" y="51603"/>
                  </a:lnTo>
                  <a:lnTo>
                    <a:pt x="0" y="93515"/>
                  </a:lnTo>
                  <a:lnTo>
                    <a:pt x="0" y="142558"/>
                  </a:lnTo>
                  <a:lnTo>
                    <a:pt x="0" y="190871"/>
                  </a:lnTo>
                  <a:lnTo>
                    <a:pt x="0" y="244378"/>
                  </a:lnTo>
                  <a:lnTo>
                    <a:pt x="3119" y="307499"/>
                  </a:lnTo>
                  <a:lnTo>
                    <a:pt x="9065" y="370357"/>
                  </a:lnTo>
                  <a:lnTo>
                    <a:pt x="10240" y="427833"/>
                  </a:lnTo>
                  <a:lnTo>
                    <a:pt x="10471" y="484247"/>
                  </a:lnTo>
                  <a:lnTo>
                    <a:pt x="10512" y="532646"/>
                  </a:lnTo>
                  <a:lnTo>
                    <a:pt x="10523" y="585200"/>
                  </a:lnTo>
                  <a:lnTo>
                    <a:pt x="13646" y="624169"/>
                  </a:lnTo>
                  <a:lnTo>
                    <a:pt x="21057" y="652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938911" y="2546260"/>
              <a:ext cx="240903" cy="262861"/>
            </a:xfrm>
            <a:custGeom>
              <a:avLst/>
              <a:gdLst/>
              <a:ahLst/>
              <a:cxnLst/>
              <a:rect l="0" t="0" r="0" b="0"/>
              <a:pathLst>
                <a:path w="240903" h="262861">
                  <a:moveTo>
                    <a:pt x="125089" y="159563"/>
                  </a:moveTo>
                  <a:lnTo>
                    <a:pt x="139743" y="115601"/>
                  </a:lnTo>
                  <a:lnTo>
                    <a:pt x="138659" y="79727"/>
                  </a:lnTo>
                  <a:lnTo>
                    <a:pt x="130929" y="45051"/>
                  </a:lnTo>
                  <a:lnTo>
                    <a:pt x="115641" y="18139"/>
                  </a:lnTo>
                  <a:lnTo>
                    <a:pt x="96713" y="5851"/>
                  </a:lnTo>
                  <a:lnTo>
                    <a:pt x="85115" y="937"/>
                  </a:lnTo>
                  <a:lnTo>
                    <a:pt x="75042" y="0"/>
                  </a:lnTo>
                  <a:lnTo>
                    <a:pt x="57612" y="5198"/>
                  </a:lnTo>
                  <a:lnTo>
                    <a:pt x="42067" y="21547"/>
                  </a:lnTo>
                  <a:lnTo>
                    <a:pt x="13023" y="70170"/>
                  </a:lnTo>
                  <a:lnTo>
                    <a:pt x="2977" y="122158"/>
                  </a:lnTo>
                  <a:lnTo>
                    <a:pt x="0" y="170837"/>
                  </a:lnTo>
                  <a:lnTo>
                    <a:pt x="1334" y="228038"/>
                  </a:lnTo>
                  <a:lnTo>
                    <a:pt x="10035" y="251998"/>
                  </a:lnTo>
                  <a:lnTo>
                    <a:pt x="17971" y="258621"/>
                  </a:lnTo>
                  <a:lnTo>
                    <a:pt x="27940" y="261867"/>
                  </a:lnTo>
                  <a:lnTo>
                    <a:pt x="39266" y="262860"/>
                  </a:lnTo>
                  <a:lnTo>
                    <a:pt x="49156" y="260014"/>
                  </a:lnTo>
                  <a:lnTo>
                    <a:pt x="66385" y="247492"/>
                  </a:lnTo>
                  <a:lnTo>
                    <a:pt x="89238" y="215122"/>
                  </a:lnTo>
                  <a:lnTo>
                    <a:pt x="109515" y="155027"/>
                  </a:lnTo>
                  <a:lnTo>
                    <a:pt x="121665" y="96883"/>
                  </a:lnTo>
                  <a:lnTo>
                    <a:pt x="122397" y="76723"/>
                  </a:lnTo>
                  <a:lnTo>
                    <a:pt x="120955" y="76261"/>
                  </a:lnTo>
                  <a:lnTo>
                    <a:pt x="118823" y="79462"/>
                  </a:lnTo>
                  <a:lnTo>
                    <a:pt x="119574" y="92377"/>
                  </a:lnTo>
                  <a:lnTo>
                    <a:pt x="136057" y="152726"/>
                  </a:lnTo>
                  <a:lnTo>
                    <a:pt x="144002" y="176412"/>
                  </a:lnTo>
                  <a:lnTo>
                    <a:pt x="174864" y="218209"/>
                  </a:lnTo>
                  <a:lnTo>
                    <a:pt x="194784" y="226572"/>
                  </a:lnTo>
                  <a:lnTo>
                    <a:pt x="215726" y="229119"/>
                  </a:lnTo>
                  <a:lnTo>
                    <a:pt x="240902" y="2227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213594" y="2516310"/>
              <a:ext cx="145205" cy="273864"/>
            </a:xfrm>
            <a:custGeom>
              <a:avLst/>
              <a:gdLst/>
              <a:ahLst/>
              <a:cxnLst/>
              <a:rect l="0" t="0" r="0" b="0"/>
              <a:pathLst>
                <a:path w="145205" h="273864">
                  <a:moveTo>
                    <a:pt x="8333" y="126343"/>
                  </a:moveTo>
                  <a:lnTo>
                    <a:pt x="10673" y="159964"/>
                  </a:lnTo>
                  <a:lnTo>
                    <a:pt x="28119" y="214786"/>
                  </a:lnTo>
                  <a:lnTo>
                    <a:pt x="42662" y="258223"/>
                  </a:lnTo>
                  <a:lnTo>
                    <a:pt x="48766" y="270415"/>
                  </a:lnTo>
                  <a:lnTo>
                    <a:pt x="51666" y="273863"/>
                  </a:lnTo>
                  <a:lnTo>
                    <a:pt x="52430" y="271483"/>
                  </a:lnTo>
                  <a:lnTo>
                    <a:pt x="45249" y="239630"/>
                  </a:lnTo>
                  <a:lnTo>
                    <a:pt x="25330" y="189968"/>
                  </a:lnTo>
                  <a:lnTo>
                    <a:pt x="8918" y="131285"/>
                  </a:lnTo>
                  <a:lnTo>
                    <a:pt x="0" y="79616"/>
                  </a:lnTo>
                  <a:lnTo>
                    <a:pt x="5019" y="58392"/>
                  </a:lnTo>
                  <a:lnTo>
                    <a:pt x="9633" y="49456"/>
                  </a:lnTo>
                  <a:lnTo>
                    <a:pt x="27239" y="33289"/>
                  </a:lnTo>
                  <a:lnTo>
                    <a:pt x="71079" y="9436"/>
                  </a:lnTo>
                  <a:lnTo>
                    <a:pt x="126185" y="1243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348269" y="2536710"/>
              <a:ext cx="241238" cy="642897"/>
            </a:xfrm>
            <a:custGeom>
              <a:avLst/>
              <a:gdLst/>
              <a:ahLst/>
              <a:cxnLst/>
              <a:rect l="0" t="0" r="0" b="0"/>
              <a:pathLst>
                <a:path w="241238" h="642897">
                  <a:moveTo>
                    <a:pt x="168456" y="148056"/>
                  </a:moveTo>
                  <a:lnTo>
                    <a:pt x="177521" y="89440"/>
                  </a:lnTo>
                  <a:lnTo>
                    <a:pt x="172962" y="54649"/>
                  </a:lnTo>
                  <a:lnTo>
                    <a:pt x="158613" y="22114"/>
                  </a:lnTo>
                  <a:lnTo>
                    <a:pt x="143024" y="7074"/>
                  </a:lnTo>
                  <a:lnTo>
                    <a:pt x="133954" y="1426"/>
                  </a:lnTo>
                  <a:lnTo>
                    <a:pt x="125567" y="0"/>
                  </a:lnTo>
                  <a:lnTo>
                    <a:pt x="117637" y="1389"/>
                  </a:lnTo>
                  <a:lnTo>
                    <a:pt x="110010" y="4655"/>
                  </a:lnTo>
                  <a:lnTo>
                    <a:pt x="98416" y="17642"/>
                  </a:lnTo>
                  <a:lnTo>
                    <a:pt x="71625" y="68188"/>
                  </a:lnTo>
                  <a:lnTo>
                    <a:pt x="66846" y="119712"/>
                  </a:lnTo>
                  <a:lnTo>
                    <a:pt x="72319" y="170204"/>
                  </a:lnTo>
                  <a:lnTo>
                    <a:pt x="78155" y="196504"/>
                  </a:lnTo>
                  <a:lnTo>
                    <a:pt x="83689" y="206091"/>
                  </a:lnTo>
                  <a:lnTo>
                    <a:pt x="99196" y="219863"/>
                  </a:lnTo>
                  <a:lnTo>
                    <a:pt x="107075" y="220494"/>
                  </a:lnTo>
                  <a:lnTo>
                    <a:pt x="114667" y="217405"/>
                  </a:lnTo>
                  <a:lnTo>
                    <a:pt x="136531" y="196290"/>
                  </a:lnTo>
                  <a:lnTo>
                    <a:pt x="154707" y="167807"/>
                  </a:lnTo>
                  <a:lnTo>
                    <a:pt x="162345" y="146306"/>
                  </a:lnTo>
                  <a:lnTo>
                    <a:pt x="165740" y="121152"/>
                  </a:lnTo>
                  <a:lnTo>
                    <a:pt x="167815" y="116082"/>
                  </a:lnTo>
                  <a:lnTo>
                    <a:pt x="170368" y="116212"/>
                  </a:lnTo>
                  <a:lnTo>
                    <a:pt x="173240" y="119808"/>
                  </a:lnTo>
                  <a:lnTo>
                    <a:pt x="181347" y="177077"/>
                  </a:lnTo>
                  <a:lnTo>
                    <a:pt x="189608" y="239182"/>
                  </a:lnTo>
                  <a:lnTo>
                    <a:pt x="198436" y="300567"/>
                  </a:lnTo>
                  <a:lnTo>
                    <a:pt x="208130" y="362669"/>
                  </a:lnTo>
                  <a:lnTo>
                    <a:pt x="221310" y="421210"/>
                  </a:lnTo>
                  <a:lnTo>
                    <a:pt x="237504" y="484674"/>
                  </a:lnTo>
                  <a:lnTo>
                    <a:pt x="241237" y="538246"/>
                  </a:lnTo>
                  <a:lnTo>
                    <a:pt x="238764" y="576793"/>
                  </a:lnTo>
                  <a:lnTo>
                    <a:pt x="236385" y="588299"/>
                  </a:lnTo>
                  <a:lnTo>
                    <a:pt x="221264" y="607322"/>
                  </a:lnTo>
                  <a:lnTo>
                    <a:pt x="210680" y="615671"/>
                  </a:lnTo>
                  <a:lnTo>
                    <a:pt x="186442" y="624947"/>
                  </a:lnTo>
                  <a:lnTo>
                    <a:pt x="132755" y="630902"/>
                  </a:lnTo>
                  <a:lnTo>
                    <a:pt x="71425" y="626961"/>
                  </a:lnTo>
                  <a:lnTo>
                    <a:pt x="10083" y="640226"/>
                  </a:lnTo>
                  <a:lnTo>
                    <a:pt x="0" y="642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569367" y="2538737"/>
              <a:ext cx="189514" cy="243815"/>
            </a:xfrm>
            <a:custGeom>
              <a:avLst/>
              <a:gdLst/>
              <a:ahLst/>
              <a:cxnLst/>
              <a:rect l="0" t="0" r="0" b="0"/>
              <a:pathLst>
                <a:path w="189514" h="243815">
                  <a:moveTo>
                    <a:pt x="0" y="167086"/>
                  </a:moveTo>
                  <a:lnTo>
                    <a:pt x="53875" y="149128"/>
                  </a:lnTo>
                  <a:lnTo>
                    <a:pt x="115922" y="120040"/>
                  </a:lnTo>
                  <a:lnTo>
                    <a:pt x="146262" y="97645"/>
                  </a:lnTo>
                  <a:lnTo>
                    <a:pt x="162882" y="75002"/>
                  </a:lnTo>
                  <a:lnTo>
                    <a:pt x="168708" y="52461"/>
                  </a:lnTo>
                  <a:lnTo>
                    <a:pt x="166229" y="30744"/>
                  </a:lnTo>
                  <a:lnTo>
                    <a:pt x="157328" y="9394"/>
                  </a:lnTo>
                  <a:lnTo>
                    <a:pt x="149339" y="3466"/>
                  </a:lnTo>
                  <a:lnTo>
                    <a:pt x="127985" y="0"/>
                  </a:lnTo>
                  <a:lnTo>
                    <a:pt x="106015" y="8598"/>
                  </a:lnTo>
                  <a:lnTo>
                    <a:pt x="95244" y="15804"/>
                  </a:lnTo>
                  <a:lnTo>
                    <a:pt x="80155" y="36289"/>
                  </a:lnTo>
                  <a:lnTo>
                    <a:pt x="60937" y="87568"/>
                  </a:lnTo>
                  <a:lnTo>
                    <a:pt x="59449" y="111857"/>
                  </a:lnTo>
                  <a:lnTo>
                    <a:pt x="72257" y="173981"/>
                  </a:lnTo>
                  <a:lnTo>
                    <a:pt x="95858" y="215892"/>
                  </a:lnTo>
                  <a:lnTo>
                    <a:pt x="110454" y="230892"/>
                  </a:lnTo>
                  <a:lnTo>
                    <a:pt x="128640" y="241458"/>
                  </a:lnTo>
                  <a:lnTo>
                    <a:pt x="148421" y="243814"/>
                  </a:lnTo>
                  <a:lnTo>
                    <a:pt x="189513" y="2407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844368" y="2505782"/>
              <a:ext cx="178264" cy="237147"/>
            </a:xfrm>
            <a:custGeom>
              <a:avLst/>
              <a:gdLst/>
              <a:ahLst/>
              <a:cxnLst/>
              <a:rect l="0" t="0" r="0" b="0"/>
              <a:pathLst>
                <a:path w="178264" h="237147">
                  <a:moveTo>
                    <a:pt x="114554" y="0"/>
                  </a:moveTo>
                  <a:lnTo>
                    <a:pt x="70591" y="20243"/>
                  </a:lnTo>
                  <a:lnTo>
                    <a:pt x="16591" y="77561"/>
                  </a:lnTo>
                  <a:lnTo>
                    <a:pt x="2384" y="96473"/>
                  </a:lnTo>
                  <a:lnTo>
                    <a:pt x="0" y="105259"/>
                  </a:lnTo>
                  <a:lnTo>
                    <a:pt x="750" y="113457"/>
                  </a:lnTo>
                  <a:lnTo>
                    <a:pt x="3590" y="121261"/>
                  </a:lnTo>
                  <a:lnTo>
                    <a:pt x="11332" y="126464"/>
                  </a:lnTo>
                  <a:lnTo>
                    <a:pt x="65785" y="137934"/>
                  </a:lnTo>
                  <a:lnTo>
                    <a:pt x="121688" y="151119"/>
                  </a:lnTo>
                  <a:lnTo>
                    <a:pt x="155662" y="161499"/>
                  </a:lnTo>
                  <a:lnTo>
                    <a:pt x="171039" y="174723"/>
                  </a:lnTo>
                  <a:lnTo>
                    <a:pt x="176777" y="183162"/>
                  </a:lnTo>
                  <a:lnTo>
                    <a:pt x="178263" y="191128"/>
                  </a:lnTo>
                  <a:lnTo>
                    <a:pt x="176914" y="198779"/>
                  </a:lnTo>
                  <a:lnTo>
                    <a:pt x="173674" y="206219"/>
                  </a:lnTo>
                  <a:lnTo>
                    <a:pt x="160717" y="217605"/>
                  </a:lnTo>
                  <a:lnTo>
                    <a:pt x="152348" y="222279"/>
                  </a:lnTo>
                  <a:lnTo>
                    <a:pt x="99229" y="230950"/>
                  </a:lnTo>
                  <a:lnTo>
                    <a:pt x="64780" y="237146"/>
                  </a:lnTo>
                  <a:lnTo>
                    <a:pt x="3032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127381" y="2253098"/>
              <a:ext cx="10526" cy="452726"/>
            </a:xfrm>
            <a:custGeom>
              <a:avLst/>
              <a:gdLst/>
              <a:ahLst/>
              <a:cxnLst/>
              <a:rect l="0" t="0" r="0" b="0"/>
              <a:pathLst>
                <a:path w="10526" h="452726">
                  <a:moveTo>
                    <a:pt x="10525" y="0"/>
                  </a:moveTo>
                  <a:lnTo>
                    <a:pt x="9356" y="44367"/>
                  </a:lnTo>
                  <a:lnTo>
                    <a:pt x="3290" y="103093"/>
                  </a:lnTo>
                  <a:lnTo>
                    <a:pt x="973" y="152859"/>
                  </a:lnTo>
                  <a:lnTo>
                    <a:pt x="286" y="202959"/>
                  </a:lnTo>
                  <a:lnTo>
                    <a:pt x="54" y="262402"/>
                  </a:lnTo>
                  <a:lnTo>
                    <a:pt x="8" y="319204"/>
                  </a:lnTo>
                  <a:lnTo>
                    <a:pt x="0" y="372609"/>
                  </a:lnTo>
                  <a:lnTo>
                    <a:pt x="7233" y="432047"/>
                  </a:lnTo>
                  <a:lnTo>
                    <a:pt x="10525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032621" y="2358383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71244" y="0"/>
                  </a:lnTo>
                  <a:lnTo>
                    <a:pt x="113520" y="0"/>
                  </a:lnTo>
                  <a:lnTo>
                    <a:pt x="5508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063792" y="2474197"/>
              <a:ext cx="336913" cy="42114"/>
            </a:xfrm>
            <a:custGeom>
              <a:avLst/>
              <a:gdLst/>
              <a:ahLst/>
              <a:cxnLst/>
              <a:rect l="0" t="0" r="0" b="0"/>
              <a:pathLst>
                <a:path w="336913" h="42114">
                  <a:moveTo>
                    <a:pt x="336912" y="0"/>
                  </a:moveTo>
                  <a:lnTo>
                    <a:pt x="287982" y="0"/>
                  </a:lnTo>
                  <a:lnTo>
                    <a:pt x="234440" y="5589"/>
                  </a:lnTo>
                  <a:lnTo>
                    <a:pt x="175598" y="10722"/>
                  </a:lnTo>
                  <a:lnTo>
                    <a:pt x="121514" y="18668"/>
                  </a:lnTo>
                  <a:lnTo>
                    <a:pt x="60788" y="26174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559072" y="2483171"/>
              <a:ext cx="421115" cy="248682"/>
            </a:xfrm>
            <a:custGeom>
              <a:avLst/>
              <a:gdLst/>
              <a:ahLst/>
              <a:cxnLst/>
              <a:rect l="0" t="0" r="0" b="0"/>
              <a:pathLst>
                <a:path w="421115" h="248682">
                  <a:moveTo>
                    <a:pt x="10503" y="75254"/>
                  </a:moveTo>
                  <a:lnTo>
                    <a:pt x="3267" y="102810"/>
                  </a:lnTo>
                  <a:lnTo>
                    <a:pt x="625" y="162152"/>
                  </a:lnTo>
                  <a:lnTo>
                    <a:pt x="263" y="184065"/>
                  </a:lnTo>
                  <a:lnTo>
                    <a:pt x="0" y="128788"/>
                  </a:lnTo>
                  <a:lnTo>
                    <a:pt x="5567" y="66460"/>
                  </a:lnTo>
                  <a:lnTo>
                    <a:pt x="20219" y="39243"/>
                  </a:lnTo>
                  <a:lnTo>
                    <a:pt x="26339" y="37208"/>
                  </a:lnTo>
                  <a:lnTo>
                    <a:pt x="32758" y="39362"/>
                  </a:lnTo>
                  <a:lnTo>
                    <a:pt x="39378" y="44307"/>
                  </a:lnTo>
                  <a:lnTo>
                    <a:pt x="71698" y="102880"/>
                  </a:lnTo>
                  <a:lnTo>
                    <a:pt x="86087" y="137251"/>
                  </a:lnTo>
                  <a:lnTo>
                    <a:pt x="88968" y="139982"/>
                  </a:lnTo>
                  <a:lnTo>
                    <a:pt x="90889" y="137123"/>
                  </a:lnTo>
                  <a:lnTo>
                    <a:pt x="105846" y="76410"/>
                  </a:lnTo>
                  <a:lnTo>
                    <a:pt x="113709" y="55880"/>
                  </a:lnTo>
                  <a:lnTo>
                    <a:pt x="125003" y="38957"/>
                  </a:lnTo>
                  <a:lnTo>
                    <a:pt x="132460" y="34678"/>
                  </a:lnTo>
                  <a:lnTo>
                    <a:pt x="150103" y="33044"/>
                  </a:lnTo>
                  <a:lnTo>
                    <a:pt x="158552" y="36585"/>
                  </a:lnTo>
                  <a:lnTo>
                    <a:pt x="174179" y="49879"/>
                  </a:lnTo>
                  <a:lnTo>
                    <a:pt x="190541" y="82683"/>
                  </a:lnTo>
                  <a:lnTo>
                    <a:pt x="206550" y="135689"/>
                  </a:lnTo>
                  <a:lnTo>
                    <a:pt x="220977" y="188100"/>
                  </a:lnTo>
                  <a:lnTo>
                    <a:pt x="224518" y="199618"/>
                  </a:lnTo>
                  <a:lnTo>
                    <a:pt x="228049" y="202617"/>
                  </a:lnTo>
                  <a:lnTo>
                    <a:pt x="231573" y="199937"/>
                  </a:lnTo>
                  <a:lnTo>
                    <a:pt x="270820" y="143300"/>
                  </a:lnTo>
                  <a:lnTo>
                    <a:pt x="297034" y="126871"/>
                  </a:lnTo>
                  <a:lnTo>
                    <a:pt x="358142" y="97958"/>
                  </a:lnTo>
                  <a:lnTo>
                    <a:pt x="383998" y="78211"/>
                  </a:lnTo>
                  <a:lnTo>
                    <a:pt x="392920" y="58241"/>
                  </a:lnTo>
                  <a:lnTo>
                    <a:pt x="395299" y="46364"/>
                  </a:lnTo>
                  <a:lnTo>
                    <a:pt x="394545" y="36107"/>
                  </a:lnTo>
                  <a:lnTo>
                    <a:pt x="387469" y="18471"/>
                  </a:lnTo>
                  <a:lnTo>
                    <a:pt x="370286" y="5953"/>
                  </a:lnTo>
                  <a:lnTo>
                    <a:pt x="359153" y="977"/>
                  </a:lnTo>
                  <a:lnTo>
                    <a:pt x="348221" y="0"/>
                  </a:lnTo>
                  <a:lnTo>
                    <a:pt x="326716" y="5152"/>
                  </a:lnTo>
                  <a:lnTo>
                    <a:pt x="308580" y="18361"/>
                  </a:lnTo>
                  <a:lnTo>
                    <a:pt x="293890" y="37100"/>
                  </a:lnTo>
                  <a:lnTo>
                    <a:pt x="280213" y="75127"/>
                  </a:lnTo>
                  <a:lnTo>
                    <a:pt x="275641" y="122919"/>
                  </a:lnTo>
                  <a:lnTo>
                    <a:pt x="276626" y="171785"/>
                  </a:lnTo>
                  <a:lnTo>
                    <a:pt x="285147" y="197705"/>
                  </a:lnTo>
                  <a:lnTo>
                    <a:pt x="308688" y="232028"/>
                  </a:lnTo>
                  <a:lnTo>
                    <a:pt x="330983" y="244367"/>
                  </a:lnTo>
                  <a:lnTo>
                    <a:pt x="356490" y="248681"/>
                  </a:lnTo>
                  <a:lnTo>
                    <a:pt x="401633" y="245038"/>
                  </a:lnTo>
                  <a:lnTo>
                    <a:pt x="421114" y="2437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069353" y="2253098"/>
              <a:ext cx="37176" cy="463255"/>
            </a:xfrm>
            <a:custGeom>
              <a:avLst/>
              <a:gdLst/>
              <a:ahLst/>
              <a:cxnLst/>
              <a:rect l="0" t="0" r="0" b="0"/>
              <a:pathLst>
                <a:path w="37176" h="463255">
                  <a:moveTo>
                    <a:pt x="5589" y="0"/>
                  </a:moveTo>
                  <a:lnTo>
                    <a:pt x="0" y="16768"/>
                  </a:lnTo>
                  <a:lnTo>
                    <a:pt x="3272" y="73026"/>
                  </a:lnTo>
                  <a:lnTo>
                    <a:pt x="6072" y="133811"/>
                  </a:lnTo>
                  <a:lnTo>
                    <a:pt x="12621" y="183017"/>
                  </a:lnTo>
                  <a:lnTo>
                    <a:pt x="15427" y="244685"/>
                  </a:lnTo>
                  <a:lnTo>
                    <a:pt x="15982" y="307256"/>
                  </a:lnTo>
                  <a:lnTo>
                    <a:pt x="17261" y="365846"/>
                  </a:lnTo>
                  <a:lnTo>
                    <a:pt x="27566" y="426292"/>
                  </a:lnTo>
                  <a:lnTo>
                    <a:pt x="37175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959130" y="2379440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09992" y="3119"/>
                  </a:lnTo>
                  <a:lnTo>
                    <a:pt x="147106" y="17958"/>
                  </a:lnTo>
                  <a:lnTo>
                    <a:pt x="93890" y="27028"/>
                  </a:lnTo>
                  <a:lnTo>
                    <a:pt x="35920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190756" y="2495253"/>
              <a:ext cx="157928" cy="203575"/>
            </a:xfrm>
            <a:custGeom>
              <a:avLst/>
              <a:gdLst/>
              <a:ahLst/>
              <a:cxnLst/>
              <a:rect l="0" t="0" r="0" b="0"/>
              <a:pathLst>
                <a:path w="157928" h="203575">
                  <a:moveTo>
                    <a:pt x="0" y="84228"/>
                  </a:moveTo>
                  <a:lnTo>
                    <a:pt x="14572" y="126920"/>
                  </a:lnTo>
                  <a:lnTo>
                    <a:pt x="41545" y="189564"/>
                  </a:lnTo>
                  <a:lnTo>
                    <a:pt x="46540" y="203574"/>
                  </a:lnTo>
                  <a:lnTo>
                    <a:pt x="27701" y="146305"/>
                  </a:lnTo>
                  <a:lnTo>
                    <a:pt x="13598" y="91493"/>
                  </a:lnTo>
                  <a:lnTo>
                    <a:pt x="14232" y="66400"/>
                  </a:lnTo>
                  <a:lnTo>
                    <a:pt x="22313" y="43549"/>
                  </a:lnTo>
                  <a:lnTo>
                    <a:pt x="36822" y="27934"/>
                  </a:lnTo>
                  <a:lnTo>
                    <a:pt x="74734" y="8378"/>
                  </a:lnTo>
                  <a:lnTo>
                    <a:pt x="131692" y="1103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388293" y="2505782"/>
              <a:ext cx="120402" cy="213358"/>
            </a:xfrm>
            <a:custGeom>
              <a:avLst/>
              <a:gdLst/>
              <a:ahLst/>
              <a:cxnLst/>
              <a:rect l="0" t="0" r="0" b="0"/>
              <a:pathLst>
                <a:path w="120402" h="213358">
                  <a:moveTo>
                    <a:pt x="86733" y="0"/>
                  </a:moveTo>
                  <a:lnTo>
                    <a:pt x="44041" y="14572"/>
                  </a:lnTo>
                  <a:lnTo>
                    <a:pt x="33705" y="20243"/>
                  </a:lnTo>
                  <a:lnTo>
                    <a:pt x="19101" y="35903"/>
                  </a:lnTo>
                  <a:lnTo>
                    <a:pt x="194" y="74552"/>
                  </a:lnTo>
                  <a:lnTo>
                    <a:pt x="0" y="116716"/>
                  </a:lnTo>
                  <a:lnTo>
                    <a:pt x="11585" y="172620"/>
                  </a:lnTo>
                  <a:lnTo>
                    <a:pt x="22528" y="192144"/>
                  </a:lnTo>
                  <a:lnTo>
                    <a:pt x="38310" y="205500"/>
                  </a:lnTo>
                  <a:lnTo>
                    <a:pt x="47432" y="210700"/>
                  </a:lnTo>
                  <a:lnTo>
                    <a:pt x="66926" y="213357"/>
                  </a:lnTo>
                  <a:lnTo>
                    <a:pt x="77038" y="212428"/>
                  </a:lnTo>
                  <a:lnTo>
                    <a:pt x="94512" y="202037"/>
                  </a:lnTo>
                  <a:lnTo>
                    <a:pt x="102448" y="194353"/>
                  </a:lnTo>
                  <a:lnTo>
                    <a:pt x="119205" y="155592"/>
                  </a:lnTo>
                  <a:lnTo>
                    <a:pt x="120401" y="107062"/>
                  </a:lnTo>
                  <a:lnTo>
                    <a:pt x="107757" y="66817"/>
                  </a:lnTo>
                  <a:lnTo>
                    <a:pt x="7620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560639" y="2524817"/>
              <a:ext cx="151482" cy="431329"/>
            </a:xfrm>
            <a:custGeom>
              <a:avLst/>
              <a:gdLst/>
              <a:ahLst/>
              <a:cxnLst/>
              <a:rect l="0" t="0" r="0" b="0"/>
              <a:pathLst>
                <a:path w="151482" h="431329">
                  <a:moveTo>
                    <a:pt x="19672" y="159949"/>
                  </a:moveTo>
                  <a:lnTo>
                    <a:pt x="34326" y="212977"/>
                  </a:lnTo>
                  <a:lnTo>
                    <a:pt x="44421" y="261059"/>
                  </a:lnTo>
                  <a:lnTo>
                    <a:pt x="60410" y="314170"/>
                  </a:lnTo>
                  <a:lnTo>
                    <a:pt x="74376" y="372541"/>
                  </a:lnTo>
                  <a:lnTo>
                    <a:pt x="80000" y="430147"/>
                  </a:lnTo>
                  <a:lnTo>
                    <a:pt x="78608" y="431328"/>
                  </a:lnTo>
                  <a:lnTo>
                    <a:pt x="73942" y="423282"/>
                  </a:lnTo>
                  <a:lnTo>
                    <a:pt x="54601" y="369606"/>
                  </a:lnTo>
                  <a:lnTo>
                    <a:pt x="37197" y="317756"/>
                  </a:lnTo>
                  <a:lnTo>
                    <a:pt x="26685" y="269488"/>
                  </a:lnTo>
                  <a:lnTo>
                    <a:pt x="12652" y="212002"/>
                  </a:lnTo>
                  <a:lnTo>
                    <a:pt x="3293" y="156655"/>
                  </a:lnTo>
                  <a:lnTo>
                    <a:pt x="0" y="98142"/>
                  </a:lnTo>
                  <a:lnTo>
                    <a:pt x="2008" y="38383"/>
                  </a:lnTo>
                  <a:lnTo>
                    <a:pt x="4386" y="26263"/>
                  </a:lnTo>
                  <a:lnTo>
                    <a:pt x="9481" y="17013"/>
                  </a:lnTo>
                  <a:lnTo>
                    <a:pt x="24501" y="3615"/>
                  </a:lnTo>
                  <a:lnTo>
                    <a:pt x="45994" y="0"/>
                  </a:lnTo>
                  <a:lnTo>
                    <a:pt x="69975" y="3463"/>
                  </a:lnTo>
                  <a:lnTo>
                    <a:pt x="102037" y="18567"/>
                  </a:lnTo>
                  <a:lnTo>
                    <a:pt x="126874" y="39029"/>
                  </a:lnTo>
                  <a:lnTo>
                    <a:pt x="141797" y="57074"/>
                  </a:lnTo>
                  <a:lnTo>
                    <a:pt x="149989" y="83032"/>
                  </a:lnTo>
                  <a:lnTo>
                    <a:pt x="151481" y="124291"/>
                  </a:lnTo>
                  <a:lnTo>
                    <a:pt x="149659" y="136177"/>
                  </a:lnTo>
                  <a:lnTo>
                    <a:pt x="138275" y="155623"/>
                  </a:lnTo>
                  <a:lnTo>
                    <a:pt x="121517" y="170895"/>
                  </a:lnTo>
                  <a:lnTo>
                    <a:pt x="71861" y="194175"/>
                  </a:lnTo>
                  <a:lnTo>
                    <a:pt x="40729" y="2020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797245" y="2534540"/>
              <a:ext cx="147850" cy="203431"/>
            </a:xfrm>
            <a:custGeom>
              <a:avLst/>
              <a:gdLst/>
              <a:ahLst/>
              <a:cxnLst/>
              <a:rect l="0" t="0" r="0" b="0"/>
              <a:pathLst>
                <a:path w="147850" h="203431">
                  <a:moveTo>
                    <a:pt x="119977" y="13356"/>
                  </a:moveTo>
                  <a:lnTo>
                    <a:pt x="108799" y="2178"/>
                  </a:lnTo>
                  <a:lnTo>
                    <a:pt x="101997" y="1224"/>
                  </a:lnTo>
                  <a:lnTo>
                    <a:pt x="85079" y="6404"/>
                  </a:lnTo>
                  <a:lnTo>
                    <a:pt x="55825" y="22475"/>
                  </a:lnTo>
                  <a:lnTo>
                    <a:pt x="30520" y="47643"/>
                  </a:lnTo>
                  <a:lnTo>
                    <a:pt x="9413" y="88759"/>
                  </a:lnTo>
                  <a:lnTo>
                    <a:pt x="0" y="126035"/>
                  </a:lnTo>
                  <a:lnTo>
                    <a:pt x="1533" y="148833"/>
                  </a:lnTo>
                  <a:lnTo>
                    <a:pt x="9234" y="167545"/>
                  </a:lnTo>
                  <a:lnTo>
                    <a:pt x="21625" y="183660"/>
                  </a:lnTo>
                  <a:lnTo>
                    <a:pt x="38831" y="198621"/>
                  </a:lnTo>
                  <a:lnTo>
                    <a:pt x="49502" y="202377"/>
                  </a:lnTo>
                  <a:lnTo>
                    <a:pt x="73837" y="203430"/>
                  </a:lnTo>
                  <a:lnTo>
                    <a:pt x="108256" y="191857"/>
                  </a:lnTo>
                  <a:lnTo>
                    <a:pt x="123737" y="176918"/>
                  </a:lnTo>
                  <a:lnTo>
                    <a:pt x="139029" y="145657"/>
                  </a:lnTo>
                  <a:lnTo>
                    <a:pt x="147849" y="106758"/>
                  </a:lnTo>
                  <a:lnTo>
                    <a:pt x="147344" y="65597"/>
                  </a:lnTo>
                  <a:lnTo>
                    <a:pt x="141499" y="40084"/>
                  </a:lnTo>
                  <a:lnTo>
                    <a:pt x="131102" y="20946"/>
                  </a:lnTo>
                  <a:lnTo>
                    <a:pt x="115564" y="7761"/>
                  </a:lnTo>
                  <a:lnTo>
                    <a:pt x="100468" y="341"/>
                  </a:lnTo>
                  <a:lnTo>
                    <a:pt x="96443" y="0"/>
                  </a:lnTo>
                  <a:lnTo>
                    <a:pt x="88392" y="28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012005" y="2242570"/>
              <a:ext cx="21032" cy="452726"/>
            </a:xfrm>
            <a:custGeom>
              <a:avLst/>
              <a:gdLst/>
              <a:ahLst/>
              <a:cxnLst/>
              <a:rect l="0" t="0" r="0" b="0"/>
              <a:pathLst>
                <a:path w="21032" h="452726">
                  <a:moveTo>
                    <a:pt x="10502" y="0"/>
                  </a:moveTo>
                  <a:lnTo>
                    <a:pt x="3267" y="28726"/>
                  </a:lnTo>
                  <a:lnTo>
                    <a:pt x="950" y="80261"/>
                  </a:lnTo>
                  <a:lnTo>
                    <a:pt x="263" y="143364"/>
                  </a:lnTo>
                  <a:lnTo>
                    <a:pt x="60" y="196766"/>
                  </a:lnTo>
                  <a:lnTo>
                    <a:pt x="0" y="259382"/>
                  </a:lnTo>
                  <a:lnTo>
                    <a:pt x="3099" y="321120"/>
                  </a:lnTo>
                  <a:lnTo>
                    <a:pt x="9040" y="384225"/>
                  </a:lnTo>
                  <a:lnTo>
                    <a:pt x="18644" y="441278"/>
                  </a:lnTo>
                  <a:lnTo>
                    <a:pt x="21031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141248" y="2600538"/>
              <a:ext cx="18131" cy="147400"/>
            </a:xfrm>
            <a:custGeom>
              <a:avLst/>
              <a:gdLst/>
              <a:ahLst/>
              <a:cxnLst/>
              <a:rect l="0" t="0" r="0" b="0"/>
              <a:pathLst>
                <a:path w="18131" h="147400">
                  <a:moveTo>
                    <a:pt x="18130" y="0"/>
                  </a:moveTo>
                  <a:lnTo>
                    <a:pt x="6952" y="16768"/>
                  </a:lnTo>
                  <a:lnTo>
                    <a:pt x="0" y="49552"/>
                  </a:lnTo>
                  <a:lnTo>
                    <a:pt x="5791" y="107998"/>
                  </a:lnTo>
                  <a:lnTo>
                    <a:pt x="7601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159378" y="2400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348891" y="2284683"/>
              <a:ext cx="31586" cy="505369"/>
            </a:xfrm>
            <a:custGeom>
              <a:avLst/>
              <a:gdLst/>
              <a:ahLst/>
              <a:cxnLst/>
              <a:rect l="0" t="0" r="0" b="0"/>
              <a:pathLst>
                <a:path w="31586" h="505369">
                  <a:moveTo>
                    <a:pt x="0" y="0"/>
                  </a:moveTo>
                  <a:lnTo>
                    <a:pt x="0" y="52051"/>
                  </a:lnTo>
                  <a:lnTo>
                    <a:pt x="3119" y="101990"/>
                  </a:lnTo>
                  <a:lnTo>
                    <a:pt x="9065" y="160787"/>
                  </a:lnTo>
                  <a:lnTo>
                    <a:pt x="10239" y="218631"/>
                  </a:lnTo>
                  <a:lnTo>
                    <a:pt x="10471" y="282049"/>
                  </a:lnTo>
                  <a:lnTo>
                    <a:pt x="10511" y="335084"/>
                  </a:lnTo>
                  <a:lnTo>
                    <a:pt x="10521" y="378214"/>
                  </a:lnTo>
                  <a:lnTo>
                    <a:pt x="11696" y="438447"/>
                  </a:lnTo>
                  <a:lnTo>
                    <a:pt x="18933" y="477741"/>
                  </a:lnTo>
                  <a:lnTo>
                    <a:pt x="31585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243606" y="2505782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3010" y="14654"/>
                  </a:lnTo>
                  <a:lnTo>
                    <a:pt x="110431" y="28198"/>
                  </a:lnTo>
                  <a:lnTo>
                    <a:pt x="60276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493722" y="2510524"/>
              <a:ext cx="255253" cy="271236"/>
            </a:xfrm>
            <a:custGeom>
              <a:avLst/>
              <a:gdLst/>
              <a:ahLst/>
              <a:cxnLst/>
              <a:rect l="0" t="0" r="0" b="0"/>
              <a:pathLst>
                <a:path w="255253" h="271236">
                  <a:moveTo>
                    <a:pt x="128910" y="90014"/>
                  </a:moveTo>
                  <a:lnTo>
                    <a:pt x="109782" y="27757"/>
                  </a:lnTo>
                  <a:lnTo>
                    <a:pt x="98571" y="11261"/>
                  </a:lnTo>
                  <a:lnTo>
                    <a:pt x="76432" y="2371"/>
                  </a:lnTo>
                  <a:lnTo>
                    <a:pt x="62339" y="0"/>
                  </a:lnTo>
                  <a:lnTo>
                    <a:pt x="50605" y="1929"/>
                  </a:lnTo>
                  <a:lnTo>
                    <a:pt x="31327" y="13431"/>
                  </a:lnTo>
                  <a:lnTo>
                    <a:pt x="18079" y="30241"/>
                  </a:lnTo>
                  <a:lnTo>
                    <a:pt x="43" y="75218"/>
                  </a:lnTo>
                  <a:lnTo>
                    <a:pt x="0" y="115396"/>
                  </a:lnTo>
                  <a:lnTo>
                    <a:pt x="10466" y="170894"/>
                  </a:lnTo>
                  <a:lnTo>
                    <a:pt x="21546" y="210555"/>
                  </a:lnTo>
                  <a:lnTo>
                    <a:pt x="32839" y="229766"/>
                  </a:lnTo>
                  <a:lnTo>
                    <a:pt x="48778" y="242983"/>
                  </a:lnTo>
                  <a:lnTo>
                    <a:pt x="57941" y="248146"/>
                  </a:lnTo>
                  <a:lnTo>
                    <a:pt x="67559" y="248078"/>
                  </a:lnTo>
                  <a:lnTo>
                    <a:pt x="87605" y="238644"/>
                  </a:lnTo>
                  <a:lnTo>
                    <a:pt x="113032" y="213601"/>
                  </a:lnTo>
                  <a:lnTo>
                    <a:pt x="134179" y="165293"/>
                  </a:lnTo>
                  <a:lnTo>
                    <a:pt x="143599" y="124538"/>
                  </a:lnTo>
                  <a:lnTo>
                    <a:pt x="142068" y="96779"/>
                  </a:lnTo>
                  <a:lnTo>
                    <a:pt x="141191" y="93354"/>
                  </a:lnTo>
                  <a:lnTo>
                    <a:pt x="140218" y="105147"/>
                  </a:lnTo>
                  <a:lnTo>
                    <a:pt x="150994" y="162125"/>
                  </a:lnTo>
                  <a:lnTo>
                    <a:pt x="169797" y="211103"/>
                  </a:lnTo>
                  <a:lnTo>
                    <a:pt x="194837" y="246385"/>
                  </a:lnTo>
                  <a:lnTo>
                    <a:pt x="224483" y="267888"/>
                  </a:lnTo>
                  <a:lnTo>
                    <a:pt x="232400" y="270598"/>
                  </a:lnTo>
                  <a:lnTo>
                    <a:pt x="238847" y="271235"/>
                  </a:lnTo>
                  <a:lnTo>
                    <a:pt x="255252" y="2689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730112" y="2473615"/>
              <a:ext cx="218904" cy="275345"/>
            </a:xfrm>
            <a:custGeom>
              <a:avLst/>
              <a:gdLst/>
              <a:ahLst/>
              <a:cxnLst/>
              <a:rect l="0" t="0" r="0" b="0"/>
              <a:pathLst>
                <a:path w="218904" h="275345">
                  <a:moveTo>
                    <a:pt x="8334" y="105866"/>
                  </a:moveTo>
                  <a:lnTo>
                    <a:pt x="0" y="143344"/>
                  </a:lnTo>
                  <a:lnTo>
                    <a:pt x="1575" y="181312"/>
                  </a:lnTo>
                  <a:lnTo>
                    <a:pt x="6999" y="236063"/>
                  </a:lnTo>
                  <a:lnTo>
                    <a:pt x="14136" y="275344"/>
                  </a:lnTo>
                  <a:lnTo>
                    <a:pt x="9827" y="243415"/>
                  </a:lnTo>
                  <a:lnTo>
                    <a:pt x="8629" y="181130"/>
                  </a:lnTo>
                  <a:lnTo>
                    <a:pt x="8421" y="129857"/>
                  </a:lnTo>
                  <a:lnTo>
                    <a:pt x="23992" y="69704"/>
                  </a:lnTo>
                  <a:lnTo>
                    <a:pt x="37020" y="35100"/>
                  </a:lnTo>
                  <a:lnTo>
                    <a:pt x="48768" y="17483"/>
                  </a:lnTo>
                  <a:lnTo>
                    <a:pt x="68029" y="4974"/>
                  </a:lnTo>
                  <a:lnTo>
                    <a:pt x="79715" y="0"/>
                  </a:lnTo>
                  <a:lnTo>
                    <a:pt x="91016" y="194"/>
                  </a:lnTo>
                  <a:lnTo>
                    <a:pt x="112932" y="9768"/>
                  </a:lnTo>
                  <a:lnTo>
                    <a:pt x="145001" y="34889"/>
                  </a:lnTo>
                  <a:lnTo>
                    <a:pt x="171140" y="75737"/>
                  </a:lnTo>
                  <a:lnTo>
                    <a:pt x="192528" y="132367"/>
                  </a:lnTo>
                  <a:lnTo>
                    <a:pt x="211646" y="195014"/>
                  </a:lnTo>
                  <a:lnTo>
                    <a:pt x="218903" y="2427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235226" y="2530008"/>
              <a:ext cx="292858" cy="250802"/>
            </a:xfrm>
            <a:custGeom>
              <a:avLst/>
              <a:gdLst/>
              <a:ahLst/>
              <a:cxnLst/>
              <a:rect l="0" t="0" r="0" b="0"/>
              <a:pathLst>
                <a:path w="292858" h="250802">
                  <a:moveTo>
                    <a:pt x="208629" y="123173"/>
                  </a:moveTo>
                  <a:lnTo>
                    <a:pt x="174300" y="62300"/>
                  </a:lnTo>
                  <a:lnTo>
                    <a:pt x="140417" y="19144"/>
                  </a:lnTo>
                  <a:lnTo>
                    <a:pt x="122160" y="7528"/>
                  </a:lnTo>
                  <a:lnTo>
                    <a:pt x="86562" y="0"/>
                  </a:lnTo>
                  <a:lnTo>
                    <a:pt x="63130" y="4479"/>
                  </a:lnTo>
                  <a:lnTo>
                    <a:pt x="51968" y="8949"/>
                  </a:lnTo>
                  <a:lnTo>
                    <a:pt x="33327" y="26393"/>
                  </a:lnTo>
                  <a:lnTo>
                    <a:pt x="7885" y="70131"/>
                  </a:lnTo>
                  <a:lnTo>
                    <a:pt x="0" y="128207"/>
                  </a:lnTo>
                  <a:lnTo>
                    <a:pt x="973" y="171718"/>
                  </a:lnTo>
                  <a:lnTo>
                    <a:pt x="15040" y="211906"/>
                  </a:lnTo>
                  <a:lnTo>
                    <a:pt x="27444" y="231240"/>
                  </a:lnTo>
                  <a:lnTo>
                    <a:pt x="43874" y="244512"/>
                  </a:lnTo>
                  <a:lnTo>
                    <a:pt x="53168" y="249689"/>
                  </a:lnTo>
                  <a:lnTo>
                    <a:pt x="62875" y="250801"/>
                  </a:lnTo>
                  <a:lnTo>
                    <a:pt x="83018" y="245797"/>
                  </a:lnTo>
                  <a:lnTo>
                    <a:pt x="100548" y="232655"/>
                  </a:lnTo>
                  <a:lnTo>
                    <a:pt x="145213" y="180473"/>
                  </a:lnTo>
                  <a:lnTo>
                    <a:pt x="172115" y="123786"/>
                  </a:lnTo>
                  <a:lnTo>
                    <a:pt x="192127" y="67075"/>
                  </a:lnTo>
                  <a:lnTo>
                    <a:pt x="190376" y="72504"/>
                  </a:lnTo>
                  <a:lnTo>
                    <a:pt x="202472" y="129860"/>
                  </a:lnTo>
                  <a:lnTo>
                    <a:pt x="222391" y="185838"/>
                  </a:lnTo>
                  <a:lnTo>
                    <a:pt x="228332" y="196535"/>
                  </a:lnTo>
                  <a:lnTo>
                    <a:pt x="247412" y="211540"/>
                  </a:lnTo>
                  <a:lnTo>
                    <a:pt x="267979" y="219769"/>
                  </a:lnTo>
                  <a:lnTo>
                    <a:pt x="292857" y="2179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540341" y="2547081"/>
              <a:ext cx="103556" cy="177605"/>
            </a:xfrm>
            <a:custGeom>
              <a:avLst/>
              <a:gdLst/>
              <a:ahLst/>
              <a:cxnLst/>
              <a:rect l="0" t="0" r="0" b="0"/>
              <a:pathLst>
                <a:path w="103556" h="177605">
                  <a:moveTo>
                    <a:pt x="19328" y="32400"/>
                  </a:moveTo>
                  <a:lnTo>
                    <a:pt x="13738" y="91017"/>
                  </a:lnTo>
                  <a:lnTo>
                    <a:pt x="17011" y="145191"/>
                  </a:lnTo>
                  <a:lnTo>
                    <a:pt x="18298" y="172997"/>
                  </a:lnTo>
                  <a:lnTo>
                    <a:pt x="16301" y="177604"/>
                  </a:lnTo>
                  <a:lnTo>
                    <a:pt x="12630" y="175996"/>
                  </a:lnTo>
                  <a:lnTo>
                    <a:pt x="7844" y="170245"/>
                  </a:lnTo>
                  <a:lnTo>
                    <a:pt x="1106" y="134204"/>
                  </a:lnTo>
                  <a:lnTo>
                    <a:pt x="0" y="79199"/>
                  </a:lnTo>
                  <a:lnTo>
                    <a:pt x="4108" y="55539"/>
                  </a:lnTo>
                  <a:lnTo>
                    <a:pt x="18587" y="28078"/>
                  </a:lnTo>
                  <a:lnTo>
                    <a:pt x="48874" y="5123"/>
                  </a:lnTo>
                  <a:lnTo>
                    <a:pt x="71063" y="0"/>
                  </a:lnTo>
                  <a:lnTo>
                    <a:pt x="103555" y="8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696538" y="2565751"/>
              <a:ext cx="149044" cy="214295"/>
            </a:xfrm>
            <a:custGeom>
              <a:avLst/>
              <a:gdLst/>
              <a:ahLst/>
              <a:cxnLst/>
              <a:rect l="0" t="0" r="0" b="0"/>
              <a:pathLst>
                <a:path w="149044" h="214295">
                  <a:moveTo>
                    <a:pt x="0" y="55844"/>
                  </a:moveTo>
                  <a:lnTo>
                    <a:pt x="34898" y="85153"/>
                  </a:lnTo>
                  <a:lnTo>
                    <a:pt x="57235" y="89147"/>
                  </a:lnTo>
                  <a:lnTo>
                    <a:pt x="104113" y="82180"/>
                  </a:lnTo>
                  <a:lnTo>
                    <a:pt x="130934" y="67287"/>
                  </a:lnTo>
                  <a:lnTo>
                    <a:pt x="143202" y="51571"/>
                  </a:lnTo>
                  <a:lnTo>
                    <a:pt x="148111" y="42467"/>
                  </a:lnTo>
                  <a:lnTo>
                    <a:pt x="149043" y="34058"/>
                  </a:lnTo>
                  <a:lnTo>
                    <a:pt x="143840" y="18476"/>
                  </a:lnTo>
                  <a:lnTo>
                    <a:pt x="127490" y="6871"/>
                  </a:lnTo>
                  <a:lnTo>
                    <a:pt x="116579" y="2138"/>
                  </a:lnTo>
                  <a:lnTo>
                    <a:pt x="91978" y="0"/>
                  </a:lnTo>
                  <a:lnTo>
                    <a:pt x="78866" y="1067"/>
                  </a:lnTo>
                  <a:lnTo>
                    <a:pt x="58059" y="11612"/>
                  </a:lnTo>
                  <a:lnTo>
                    <a:pt x="25637" y="46977"/>
                  </a:lnTo>
                  <a:lnTo>
                    <a:pt x="9416" y="82983"/>
                  </a:lnTo>
                  <a:lnTo>
                    <a:pt x="8379" y="128876"/>
                  </a:lnTo>
                  <a:lnTo>
                    <a:pt x="15482" y="168341"/>
                  </a:lnTo>
                  <a:lnTo>
                    <a:pt x="30584" y="196671"/>
                  </a:lnTo>
                  <a:lnTo>
                    <a:pt x="49468" y="209291"/>
                  </a:lnTo>
                  <a:lnTo>
                    <a:pt x="61055" y="214294"/>
                  </a:lnTo>
                  <a:lnTo>
                    <a:pt x="86408" y="213614"/>
                  </a:lnTo>
                  <a:lnTo>
                    <a:pt x="110933" y="205513"/>
                  </a:lnTo>
                  <a:lnTo>
                    <a:pt x="147400" y="1821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888865" y="2563548"/>
              <a:ext cx="270928" cy="226504"/>
            </a:xfrm>
            <a:custGeom>
              <a:avLst/>
              <a:gdLst/>
              <a:ahLst/>
              <a:cxnLst/>
              <a:rect l="0" t="0" r="0" b="0"/>
              <a:pathLst>
                <a:path w="270928" h="226504">
                  <a:moveTo>
                    <a:pt x="113000" y="110690"/>
                  </a:moveTo>
                  <a:lnTo>
                    <a:pt x="128641" y="92709"/>
                  </a:lnTo>
                  <a:lnTo>
                    <a:pt x="136719" y="75793"/>
                  </a:lnTo>
                  <a:lnTo>
                    <a:pt x="137970" y="53456"/>
                  </a:lnTo>
                  <a:lnTo>
                    <a:pt x="136666" y="40948"/>
                  </a:lnTo>
                  <a:lnTo>
                    <a:pt x="125858" y="20812"/>
                  </a:lnTo>
                  <a:lnTo>
                    <a:pt x="118063" y="12167"/>
                  </a:lnTo>
                  <a:lnTo>
                    <a:pt x="93803" y="2561"/>
                  </a:lnTo>
                  <a:lnTo>
                    <a:pt x="79145" y="0"/>
                  </a:lnTo>
                  <a:lnTo>
                    <a:pt x="56619" y="3392"/>
                  </a:lnTo>
                  <a:lnTo>
                    <a:pt x="38809" y="13869"/>
                  </a:lnTo>
                  <a:lnTo>
                    <a:pt x="16799" y="39498"/>
                  </a:lnTo>
                  <a:lnTo>
                    <a:pt x="6683" y="59162"/>
                  </a:lnTo>
                  <a:lnTo>
                    <a:pt x="0" y="95552"/>
                  </a:lnTo>
                  <a:lnTo>
                    <a:pt x="6148" y="148601"/>
                  </a:lnTo>
                  <a:lnTo>
                    <a:pt x="21746" y="194088"/>
                  </a:lnTo>
                  <a:lnTo>
                    <a:pt x="27598" y="204893"/>
                  </a:lnTo>
                  <a:lnTo>
                    <a:pt x="43458" y="220018"/>
                  </a:lnTo>
                  <a:lnTo>
                    <a:pt x="52601" y="225690"/>
                  </a:lnTo>
                  <a:lnTo>
                    <a:pt x="62205" y="225961"/>
                  </a:lnTo>
                  <a:lnTo>
                    <a:pt x="82236" y="216904"/>
                  </a:lnTo>
                  <a:lnTo>
                    <a:pt x="107654" y="192074"/>
                  </a:lnTo>
                  <a:lnTo>
                    <a:pt x="124415" y="156901"/>
                  </a:lnTo>
                  <a:lnTo>
                    <a:pt x="132153" y="103094"/>
                  </a:lnTo>
                  <a:lnTo>
                    <a:pt x="133211" y="75338"/>
                  </a:lnTo>
                  <a:lnTo>
                    <a:pt x="134663" y="71914"/>
                  </a:lnTo>
                  <a:lnTo>
                    <a:pt x="136801" y="75481"/>
                  </a:lnTo>
                  <a:lnTo>
                    <a:pt x="160371" y="130533"/>
                  </a:lnTo>
                  <a:lnTo>
                    <a:pt x="193949" y="193141"/>
                  </a:lnTo>
                  <a:lnTo>
                    <a:pt x="220434" y="220388"/>
                  </a:lnTo>
                  <a:lnTo>
                    <a:pt x="230245" y="224766"/>
                  </a:lnTo>
                  <a:lnTo>
                    <a:pt x="270927" y="2265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2895336" y="3106812"/>
            <a:ext cx="2453142" cy="599220"/>
            <a:chOff x="2895336" y="3106812"/>
            <a:chExt cx="2453142" cy="599220"/>
          </a:xfrm>
        </p:grpSpPr>
        <p:sp>
          <p:nvSpPr>
            <p:cNvPr id="91" name="Freeform 90"/>
            <p:cNvSpPr/>
            <p:nvPr/>
          </p:nvSpPr>
          <p:spPr>
            <a:xfrm>
              <a:off x="2895336" y="3495461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0" y="0"/>
                  </a:moveTo>
                  <a:lnTo>
                    <a:pt x="8334" y="57264"/>
                  </a:lnTo>
                  <a:lnTo>
                    <a:pt x="15684" y="118156"/>
                  </a:lnTo>
                  <a:lnTo>
                    <a:pt x="27232" y="172905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926922" y="331647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021678" y="3451937"/>
              <a:ext cx="168457" cy="242400"/>
            </a:xfrm>
            <a:custGeom>
              <a:avLst/>
              <a:gdLst/>
              <a:ahLst/>
              <a:cxnLst/>
              <a:rect l="0" t="0" r="0" b="0"/>
              <a:pathLst>
                <a:path w="168457" h="242400">
                  <a:moveTo>
                    <a:pt x="0" y="138280"/>
                  </a:moveTo>
                  <a:lnTo>
                    <a:pt x="5589" y="200373"/>
                  </a:lnTo>
                  <a:lnTo>
                    <a:pt x="9065" y="238307"/>
                  </a:lnTo>
                  <a:lnTo>
                    <a:pt x="8383" y="242399"/>
                  </a:lnTo>
                  <a:lnTo>
                    <a:pt x="6759" y="240448"/>
                  </a:lnTo>
                  <a:lnTo>
                    <a:pt x="3004" y="224633"/>
                  </a:lnTo>
                  <a:lnTo>
                    <a:pt x="594" y="169939"/>
                  </a:lnTo>
                  <a:lnTo>
                    <a:pt x="117" y="108139"/>
                  </a:lnTo>
                  <a:lnTo>
                    <a:pt x="8429" y="49181"/>
                  </a:lnTo>
                  <a:lnTo>
                    <a:pt x="14665" y="24981"/>
                  </a:lnTo>
                  <a:lnTo>
                    <a:pt x="20305" y="15954"/>
                  </a:lnTo>
                  <a:lnTo>
                    <a:pt x="35931" y="2805"/>
                  </a:lnTo>
                  <a:lnTo>
                    <a:pt x="45011" y="0"/>
                  </a:lnTo>
                  <a:lnTo>
                    <a:pt x="64459" y="3"/>
                  </a:lnTo>
                  <a:lnTo>
                    <a:pt x="84801" y="10143"/>
                  </a:lnTo>
                  <a:lnTo>
                    <a:pt x="112864" y="35583"/>
                  </a:lnTo>
                  <a:lnTo>
                    <a:pt x="143307" y="81210"/>
                  </a:lnTo>
                  <a:lnTo>
                    <a:pt x="162276" y="140179"/>
                  </a:lnTo>
                  <a:lnTo>
                    <a:pt x="168456" y="1803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595532" y="3200663"/>
              <a:ext cx="5215" cy="442198"/>
            </a:xfrm>
            <a:custGeom>
              <a:avLst/>
              <a:gdLst/>
              <a:ahLst/>
              <a:cxnLst/>
              <a:rect l="0" t="0" r="0" b="0"/>
              <a:pathLst>
                <a:path w="5215" h="442198">
                  <a:moveTo>
                    <a:pt x="5214" y="0"/>
                  </a:moveTo>
                  <a:lnTo>
                    <a:pt x="2094" y="48931"/>
                  </a:lnTo>
                  <a:lnTo>
                    <a:pt x="0" y="93657"/>
                  </a:lnTo>
                  <a:lnTo>
                    <a:pt x="3669" y="145903"/>
                  </a:lnTo>
                  <a:lnTo>
                    <a:pt x="4756" y="203888"/>
                  </a:lnTo>
                  <a:lnTo>
                    <a:pt x="5123" y="265402"/>
                  </a:lnTo>
                  <a:lnTo>
                    <a:pt x="5187" y="319623"/>
                  </a:lnTo>
                  <a:lnTo>
                    <a:pt x="5206" y="374553"/>
                  </a:lnTo>
                  <a:lnTo>
                    <a:pt x="5211" y="403944"/>
                  </a:lnTo>
                  <a:lnTo>
                    <a:pt x="5214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421761" y="3411233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45867" y="11453"/>
                  </a:lnTo>
                  <a:lnTo>
                    <a:pt x="198022" y="21331"/>
                  </a:lnTo>
                  <a:lnTo>
                    <a:pt x="140632" y="35149"/>
                  </a:lnTo>
                  <a:lnTo>
                    <a:pt x="89632" y="45639"/>
                  </a:lnTo>
                  <a:lnTo>
                    <a:pt x="29837" y="5849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84974" y="3232248"/>
              <a:ext cx="326384" cy="421141"/>
            </a:xfrm>
            <a:custGeom>
              <a:avLst/>
              <a:gdLst/>
              <a:ahLst/>
              <a:cxnLst/>
              <a:rect l="0" t="0" r="0" b="0"/>
              <a:pathLst>
                <a:path w="326384" h="421141">
                  <a:moveTo>
                    <a:pt x="0" y="0"/>
                  </a:moveTo>
                  <a:lnTo>
                    <a:pt x="3119" y="59359"/>
                  </a:lnTo>
                  <a:lnTo>
                    <a:pt x="10722" y="122547"/>
                  </a:lnTo>
                  <a:lnTo>
                    <a:pt x="19465" y="184074"/>
                  </a:lnTo>
                  <a:lnTo>
                    <a:pt x="21912" y="237789"/>
                  </a:lnTo>
                  <a:lnTo>
                    <a:pt x="32447" y="292766"/>
                  </a:lnTo>
                  <a:lnTo>
                    <a:pt x="39250" y="346838"/>
                  </a:lnTo>
                  <a:lnTo>
                    <a:pt x="38146" y="393665"/>
                  </a:lnTo>
                  <a:lnTo>
                    <a:pt x="35959" y="406333"/>
                  </a:lnTo>
                  <a:lnTo>
                    <a:pt x="32161" y="410099"/>
                  </a:lnTo>
                  <a:lnTo>
                    <a:pt x="27290" y="407930"/>
                  </a:lnTo>
                  <a:lnTo>
                    <a:pt x="21703" y="401805"/>
                  </a:lnTo>
                  <a:lnTo>
                    <a:pt x="15495" y="382521"/>
                  </a:lnTo>
                  <a:lnTo>
                    <a:pt x="11509" y="332013"/>
                  </a:lnTo>
                  <a:lnTo>
                    <a:pt x="13061" y="278146"/>
                  </a:lnTo>
                  <a:lnTo>
                    <a:pt x="21793" y="254642"/>
                  </a:lnTo>
                  <a:lnTo>
                    <a:pt x="36592" y="238737"/>
                  </a:lnTo>
                  <a:lnTo>
                    <a:pt x="45451" y="232857"/>
                  </a:lnTo>
                  <a:lnTo>
                    <a:pt x="54867" y="231277"/>
                  </a:lnTo>
                  <a:lnTo>
                    <a:pt x="74688" y="235761"/>
                  </a:lnTo>
                  <a:lnTo>
                    <a:pt x="99989" y="251440"/>
                  </a:lnTo>
                  <a:lnTo>
                    <a:pt x="111900" y="267339"/>
                  </a:lnTo>
                  <a:lnTo>
                    <a:pt x="129078" y="311731"/>
                  </a:lnTo>
                  <a:lnTo>
                    <a:pt x="136501" y="357371"/>
                  </a:lnTo>
                  <a:lnTo>
                    <a:pt x="138964" y="357571"/>
                  </a:lnTo>
                  <a:lnTo>
                    <a:pt x="144820" y="348433"/>
                  </a:lnTo>
                  <a:lnTo>
                    <a:pt x="151322" y="332674"/>
                  </a:lnTo>
                  <a:lnTo>
                    <a:pt x="164350" y="320211"/>
                  </a:lnTo>
                  <a:lnTo>
                    <a:pt x="201310" y="302678"/>
                  </a:lnTo>
                  <a:lnTo>
                    <a:pt x="221662" y="301420"/>
                  </a:lnTo>
                  <a:lnTo>
                    <a:pt x="268913" y="304555"/>
                  </a:lnTo>
                  <a:lnTo>
                    <a:pt x="289532" y="298744"/>
                  </a:lnTo>
                  <a:lnTo>
                    <a:pt x="298306" y="293920"/>
                  </a:lnTo>
                  <a:lnTo>
                    <a:pt x="311175" y="279200"/>
                  </a:lnTo>
                  <a:lnTo>
                    <a:pt x="316244" y="270361"/>
                  </a:lnTo>
                  <a:lnTo>
                    <a:pt x="317284" y="260959"/>
                  </a:lnTo>
                  <a:lnTo>
                    <a:pt x="312201" y="241154"/>
                  </a:lnTo>
                  <a:lnTo>
                    <a:pt x="299023" y="223773"/>
                  </a:lnTo>
                  <a:lnTo>
                    <a:pt x="290596" y="215863"/>
                  </a:lnTo>
                  <a:lnTo>
                    <a:pt x="268754" y="207073"/>
                  </a:lnTo>
                  <a:lnTo>
                    <a:pt x="256378" y="204729"/>
                  </a:lnTo>
                  <a:lnTo>
                    <a:pt x="233269" y="208364"/>
                  </a:lnTo>
                  <a:lnTo>
                    <a:pt x="203647" y="223565"/>
                  </a:lnTo>
                  <a:lnTo>
                    <a:pt x="195426" y="229762"/>
                  </a:lnTo>
                  <a:lnTo>
                    <a:pt x="183172" y="249125"/>
                  </a:lnTo>
                  <a:lnTo>
                    <a:pt x="178267" y="260840"/>
                  </a:lnTo>
                  <a:lnTo>
                    <a:pt x="175936" y="286335"/>
                  </a:lnTo>
                  <a:lnTo>
                    <a:pt x="179969" y="310924"/>
                  </a:lnTo>
                  <a:lnTo>
                    <a:pt x="207546" y="367974"/>
                  </a:lnTo>
                  <a:lnTo>
                    <a:pt x="226962" y="391869"/>
                  </a:lnTo>
                  <a:lnTo>
                    <a:pt x="244761" y="406571"/>
                  </a:lnTo>
                  <a:lnTo>
                    <a:pt x="267490" y="414665"/>
                  </a:lnTo>
                  <a:lnTo>
                    <a:pt x="32638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268980" y="3379647"/>
              <a:ext cx="339077" cy="252777"/>
            </a:xfrm>
            <a:custGeom>
              <a:avLst/>
              <a:gdLst/>
              <a:ahLst/>
              <a:cxnLst/>
              <a:rect l="0" t="0" r="0" b="0"/>
              <a:pathLst>
                <a:path w="339077" h="252777">
                  <a:moveTo>
                    <a:pt x="5590" y="63171"/>
                  </a:moveTo>
                  <a:lnTo>
                    <a:pt x="0" y="79939"/>
                  </a:lnTo>
                  <a:lnTo>
                    <a:pt x="376" y="97530"/>
                  </a:lnTo>
                  <a:lnTo>
                    <a:pt x="4560" y="148597"/>
                  </a:lnTo>
                  <a:lnTo>
                    <a:pt x="10874" y="186748"/>
                  </a:lnTo>
                  <a:lnTo>
                    <a:pt x="25743" y="220280"/>
                  </a:lnTo>
                  <a:lnTo>
                    <a:pt x="44966" y="246852"/>
                  </a:lnTo>
                  <a:lnTo>
                    <a:pt x="52898" y="251136"/>
                  </a:lnTo>
                  <a:lnTo>
                    <a:pt x="71069" y="252776"/>
                  </a:lnTo>
                  <a:lnTo>
                    <a:pt x="78488" y="249236"/>
                  </a:lnTo>
                  <a:lnTo>
                    <a:pt x="89852" y="235944"/>
                  </a:lnTo>
                  <a:lnTo>
                    <a:pt x="110417" y="185576"/>
                  </a:lnTo>
                  <a:lnTo>
                    <a:pt x="114079" y="172850"/>
                  </a:lnTo>
                  <a:lnTo>
                    <a:pt x="118860" y="167876"/>
                  </a:lnTo>
                  <a:lnTo>
                    <a:pt x="124387" y="168069"/>
                  </a:lnTo>
                  <a:lnTo>
                    <a:pt x="130411" y="171708"/>
                  </a:lnTo>
                  <a:lnTo>
                    <a:pt x="140225" y="188229"/>
                  </a:lnTo>
                  <a:lnTo>
                    <a:pt x="155446" y="217598"/>
                  </a:lnTo>
                  <a:lnTo>
                    <a:pt x="181550" y="248483"/>
                  </a:lnTo>
                  <a:lnTo>
                    <a:pt x="191917" y="252223"/>
                  </a:lnTo>
                  <a:lnTo>
                    <a:pt x="232113" y="251898"/>
                  </a:lnTo>
                  <a:lnTo>
                    <a:pt x="256005" y="247266"/>
                  </a:lnTo>
                  <a:lnTo>
                    <a:pt x="275203" y="235068"/>
                  </a:lnTo>
                  <a:lnTo>
                    <a:pt x="306591" y="198642"/>
                  </a:lnTo>
                  <a:lnTo>
                    <a:pt x="330941" y="138882"/>
                  </a:lnTo>
                  <a:lnTo>
                    <a:pt x="339076" y="102762"/>
                  </a:lnTo>
                  <a:lnTo>
                    <a:pt x="338367" y="65543"/>
                  </a:lnTo>
                  <a:lnTo>
                    <a:pt x="332475" y="44338"/>
                  </a:lnTo>
                  <a:lnTo>
                    <a:pt x="3109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661571" y="3442541"/>
              <a:ext cx="153744" cy="195347"/>
            </a:xfrm>
            <a:custGeom>
              <a:avLst/>
              <a:gdLst/>
              <a:ahLst/>
              <a:cxnLst/>
              <a:rect l="0" t="0" r="0" b="0"/>
              <a:pathLst>
                <a:path w="153744" h="195347">
                  <a:moveTo>
                    <a:pt x="97309" y="52920"/>
                  </a:moveTo>
                  <a:lnTo>
                    <a:pt x="87734" y="21638"/>
                  </a:lnTo>
                  <a:lnTo>
                    <a:pt x="77066" y="5481"/>
                  </a:lnTo>
                  <a:lnTo>
                    <a:pt x="69776" y="1407"/>
                  </a:lnTo>
                  <a:lnTo>
                    <a:pt x="52317" y="0"/>
                  </a:lnTo>
                  <a:lnTo>
                    <a:pt x="22757" y="11373"/>
                  </a:lnTo>
                  <a:lnTo>
                    <a:pt x="8413" y="26266"/>
                  </a:lnTo>
                  <a:lnTo>
                    <a:pt x="2950" y="35150"/>
                  </a:lnTo>
                  <a:lnTo>
                    <a:pt x="0" y="60620"/>
                  </a:lnTo>
                  <a:lnTo>
                    <a:pt x="7638" y="119041"/>
                  </a:lnTo>
                  <a:lnTo>
                    <a:pt x="21581" y="166067"/>
                  </a:lnTo>
                  <a:lnTo>
                    <a:pt x="32847" y="183536"/>
                  </a:lnTo>
                  <a:lnTo>
                    <a:pt x="41467" y="189130"/>
                  </a:lnTo>
                  <a:lnTo>
                    <a:pt x="63521" y="195346"/>
                  </a:lnTo>
                  <a:lnTo>
                    <a:pt x="73614" y="193494"/>
                  </a:lnTo>
                  <a:lnTo>
                    <a:pt x="91068" y="182078"/>
                  </a:lnTo>
                  <a:lnTo>
                    <a:pt x="127402" y="146153"/>
                  </a:lnTo>
                  <a:lnTo>
                    <a:pt x="152341" y="94833"/>
                  </a:lnTo>
                  <a:lnTo>
                    <a:pt x="153743" y="73887"/>
                  </a:lnTo>
                  <a:lnTo>
                    <a:pt x="149297" y="52880"/>
                  </a:lnTo>
                  <a:lnTo>
                    <a:pt x="139523" y="31845"/>
                  </a:lnTo>
                  <a:lnTo>
                    <a:pt x="124260" y="17037"/>
                  </a:lnTo>
                  <a:lnTo>
                    <a:pt x="97309" y="2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832580" y="3421761"/>
              <a:ext cx="157928" cy="238250"/>
            </a:xfrm>
            <a:custGeom>
              <a:avLst/>
              <a:gdLst/>
              <a:ahLst/>
              <a:cxnLst/>
              <a:rect l="0" t="0" r="0" b="0"/>
              <a:pathLst>
                <a:path w="157928" h="238250">
                  <a:moveTo>
                    <a:pt x="0" y="126342"/>
                  </a:moveTo>
                  <a:lnTo>
                    <a:pt x="25194" y="187453"/>
                  </a:lnTo>
                  <a:lnTo>
                    <a:pt x="44664" y="228101"/>
                  </a:lnTo>
                  <a:lnTo>
                    <a:pt x="52606" y="238249"/>
                  </a:lnTo>
                  <a:lnTo>
                    <a:pt x="31481" y="176599"/>
                  </a:lnTo>
                  <a:lnTo>
                    <a:pt x="17527" y="122362"/>
                  </a:lnTo>
                  <a:lnTo>
                    <a:pt x="18192" y="80579"/>
                  </a:lnTo>
                  <a:lnTo>
                    <a:pt x="26023" y="58820"/>
                  </a:lnTo>
                  <a:lnTo>
                    <a:pt x="31386" y="49742"/>
                  </a:lnTo>
                  <a:lnTo>
                    <a:pt x="46705" y="36536"/>
                  </a:lnTo>
                  <a:lnTo>
                    <a:pt x="102597" y="14690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053679" y="3284891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3119" y="60383"/>
                  </a:lnTo>
                  <a:lnTo>
                    <a:pt x="8333" y="121227"/>
                  </a:lnTo>
                  <a:lnTo>
                    <a:pt x="9553" y="166182"/>
                  </a:lnTo>
                  <a:lnTo>
                    <a:pt x="11409" y="227444"/>
                  </a:lnTo>
                  <a:lnTo>
                    <a:pt x="18804" y="284483"/>
                  </a:lnTo>
                  <a:lnTo>
                    <a:pt x="29192" y="347705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162386" y="3106812"/>
              <a:ext cx="186092" cy="546699"/>
            </a:xfrm>
            <a:custGeom>
              <a:avLst/>
              <a:gdLst/>
              <a:ahLst/>
              <a:cxnLst/>
              <a:rect l="0" t="0" r="0" b="0"/>
              <a:pathLst>
                <a:path w="186092" h="546699">
                  <a:moveTo>
                    <a:pt x="122920" y="462348"/>
                  </a:moveTo>
                  <a:lnTo>
                    <a:pt x="128509" y="445581"/>
                  </a:lnTo>
                  <a:lnTo>
                    <a:pt x="128133" y="427990"/>
                  </a:lnTo>
                  <a:lnTo>
                    <a:pt x="122897" y="409643"/>
                  </a:lnTo>
                  <a:lnTo>
                    <a:pt x="93916" y="371555"/>
                  </a:lnTo>
                  <a:lnTo>
                    <a:pt x="84867" y="367894"/>
                  </a:lnTo>
                  <a:lnTo>
                    <a:pt x="62333" y="366946"/>
                  </a:lnTo>
                  <a:lnTo>
                    <a:pt x="28929" y="378579"/>
                  </a:lnTo>
                  <a:lnTo>
                    <a:pt x="13686" y="396652"/>
                  </a:lnTo>
                  <a:lnTo>
                    <a:pt x="4181" y="420282"/>
                  </a:lnTo>
                  <a:lnTo>
                    <a:pt x="0" y="458723"/>
                  </a:lnTo>
                  <a:lnTo>
                    <a:pt x="6820" y="492860"/>
                  </a:lnTo>
                  <a:lnTo>
                    <a:pt x="29493" y="532716"/>
                  </a:lnTo>
                  <a:lnTo>
                    <a:pt x="36069" y="540845"/>
                  </a:lnTo>
                  <a:lnTo>
                    <a:pt x="45132" y="545095"/>
                  </a:lnTo>
                  <a:lnTo>
                    <a:pt x="67680" y="546698"/>
                  </a:lnTo>
                  <a:lnTo>
                    <a:pt x="87060" y="540391"/>
                  </a:lnTo>
                  <a:lnTo>
                    <a:pt x="95504" y="535434"/>
                  </a:lnTo>
                  <a:lnTo>
                    <a:pt x="118566" y="500511"/>
                  </a:lnTo>
                  <a:lnTo>
                    <a:pt x="142941" y="442157"/>
                  </a:lnTo>
                  <a:lnTo>
                    <a:pt x="151078" y="406843"/>
                  </a:lnTo>
                  <a:lnTo>
                    <a:pt x="159417" y="352988"/>
                  </a:lnTo>
                  <a:lnTo>
                    <a:pt x="163369" y="294504"/>
                  </a:lnTo>
                  <a:lnTo>
                    <a:pt x="164540" y="236492"/>
                  </a:lnTo>
                  <a:lnTo>
                    <a:pt x="161695" y="193902"/>
                  </a:lnTo>
                  <a:lnTo>
                    <a:pt x="156530" y="148846"/>
                  </a:lnTo>
                  <a:lnTo>
                    <a:pt x="150336" y="105425"/>
                  </a:lnTo>
                  <a:lnTo>
                    <a:pt x="140272" y="47107"/>
                  </a:lnTo>
                  <a:lnTo>
                    <a:pt x="124292" y="3962"/>
                  </a:lnTo>
                  <a:lnTo>
                    <a:pt x="117985" y="0"/>
                  </a:lnTo>
                  <a:lnTo>
                    <a:pt x="111441" y="2037"/>
                  </a:lnTo>
                  <a:lnTo>
                    <a:pt x="104739" y="8075"/>
                  </a:lnTo>
                  <a:lnTo>
                    <a:pt x="97291" y="33502"/>
                  </a:lnTo>
                  <a:lnTo>
                    <a:pt x="96218" y="81039"/>
                  </a:lnTo>
                  <a:lnTo>
                    <a:pt x="100748" y="139023"/>
                  </a:lnTo>
                  <a:lnTo>
                    <a:pt x="110048" y="195537"/>
                  </a:lnTo>
                  <a:lnTo>
                    <a:pt x="123150" y="251761"/>
                  </a:lnTo>
                  <a:lnTo>
                    <a:pt x="137003" y="313516"/>
                  </a:lnTo>
                  <a:lnTo>
                    <a:pt x="149835" y="373634"/>
                  </a:lnTo>
                  <a:lnTo>
                    <a:pt x="156702" y="430570"/>
                  </a:lnTo>
                  <a:lnTo>
                    <a:pt x="172341" y="493692"/>
                  </a:lnTo>
                  <a:lnTo>
                    <a:pt x="186091" y="5465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326383" y="347440"/>
            <a:ext cx="4632540" cy="610654"/>
            <a:chOff x="326383" y="347440"/>
            <a:chExt cx="4632540" cy="610654"/>
          </a:xfrm>
        </p:grpSpPr>
        <p:sp>
          <p:nvSpPr>
            <p:cNvPr id="2" name="Freeform 1"/>
            <p:cNvSpPr/>
            <p:nvPr/>
          </p:nvSpPr>
          <p:spPr>
            <a:xfrm>
              <a:off x="326383" y="526424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36953" y="389554"/>
              <a:ext cx="178985" cy="418660"/>
            </a:xfrm>
            <a:custGeom>
              <a:avLst/>
              <a:gdLst/>
              <a:ahLst/>
              <a:cxnLst/>
              <a:rect l="0" t="0" r="0" b="0"/>
              <a:pathLst>
                <a:path w="178985" h="418660">
                  <a:moveTo>
                    <a:pt x="10528" y="0"/>
                  </a:moveTo>
                  <a:lnTo>
                    <a:pt x="2195" y="37478"/>
                  </a:lnTo>
                  <a:lnTo>
                    <a:pt x="433" y="88901"/>
                  </a:lnTo>
                  <a:lnTo>
                    <a:pt x="86" y="151355"/>
                  </a:lnTo>
                  <a:lnTo>
                    <a:pt x="17" y="213084"/>
                  </a:lnTo>
                  <a:lnTo>
                    <a:pt x="5" y="263957"/>
                  </a:lnTo>
                  <a:lnTo>
                    <a:pt x="1" y="312956"/>
                  </a:lnTo>
                  <a:lnTo>
                    <a:pt x="0" y="371434"/>
                  </a:lnTo>
                  <a:lnTo>
                    <a:pt x="5589" y="408362"/>
                  </a:lnTo>
                  <a:lnTo>
                    <a:pt x="10745" y="414961"/>
                  </a:lnTo>
                  <a:lnTo>
                    <a:pt x="17692" y="418190"/>
                  </a:lnTo>
                  <a:lnTo>
                    <a:pt x="34769" y="418659"/>
                  </a:lnTo>
                  <a:lnTo>
                    <a:pt x="96206" y="403066"/>
                  </a:lnTo>
                  <a:lnTo>
                    <a:pt x="145259" y="392570"/>
                  </a:lnTo>
                  <a:lnTo>
                    <a:pt x="178984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36953" y="568538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1826" y="16789"/>
                  </a:lnTo>
                  <a:lnTo>
                    <a:pt x="33537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58010" y="379025"/>
              <a:ext cx="157928" cy="5591"/>
            </a:xfrm>
            <a:custGeom>
              <a:avLst/>
              <a:gdLst/>
              <a:ahLst/>
              <a:cxnLst/>
              <a:rect l="0" t="0" r="0" b="0"/>
              <a:pathLst>
                <a:path w="157928" h="5591">
                  <a:moveTo>
                    <a:pt x="157927" y="0"/>
                  </a:moveTo>
                  <a:lnTo>
                    <a:pt x="99311" y="5590"/>
                  </a:lnTo>
                  <a:lnTo>
                    <a:pt x="40241" y="23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70916" y="610479"/>
              <a:ext cx="176649" cy="186652"/>
            </a:xfrm>
            <a:custGeom>
              <a:avLst/>
              <a:gdLst/>
              <a:ahLst/>
              <a:cxnLst/>
              <a:rect l="0" t="0" r="0" b="0"/>
              <a:pathLst>
                <a:path w="176649" h="186652">
                  <a:moveTo>
                    <a:pt x="92420" y="115987"/>
                  </a:moveTo>
                  <a:lnTo>
                    <a:pt x="89301" y="73295"/>
                  </a:lnTo>
                  <a:lnTo>
                    <a:pt x="73292" y="22324"/>
                  </a:lnTo>
                  <a:lnTo>
                    <a:pt x="62082" y="5729"/>
                  </a:lnTo>
                  <a:lnTo>
                    <a:pt x="53477" y="1537"/>
                  </a:lnTo>
                  <a:lnTo>
                    <a:pt x="31439" y="0"/>
                  </a:lnTo>
                  <a:lnTo>
                    <a:pt x="22520" y="5907"/>
                  </a:lnTo>
                  <a:lnTo>
                    <a:pt x="9491" y="28068"/>
                  </a:lnTo>
                  <a:lnTo>
                    <a:pt x="0" y="88785"/>
                  </a:lnTo>
                  <a:lnTo>
                    <a:pt x="1245" y="143932"/>
                  </a:lnTo>
                  <a:lnTo>
                    <a:pt x="7444" y="165842"/>
                  </a:lnTo>
                  <a:lnTo>
                    <a:pt x="17998" y="183378"/>
                  </a:lnTo>
                  <a:lnTo>
                    <a:pt x="24088" y="186651"/>
                  </a:lnTo>
                  <a:lnTo>
                    <a:pt x="30488" y="186493"/>
                  </a:lnTo>
                  <a:lnTo>
                    <a:pt x="63159" y="169428"/>
                  </a:lnTo>
                  <a:lnTo>
                    <a:pt x="76686" y="153777"/>
                  </a:lnTo>
                  <a:lnTo>
                    <a:pt x="94901" y="109543"/>
                  </a:lnTo>
                  <a:lnTo>
                    <a:pt x="101359" y="65104"/>
                  </a:lnTo>
                  <a:lnTo>
                    <a:pt x="101889" y="66857"/>
                  </a:lnTo>
                  <a:lnTo>
                    <a:pt x="108329" y="97703"/>
                  </a:lnTo>
                  <a:lnTo>
                    <a:pt x="123130" y="121748"/>
                  </a:lnTo>
                  <a:lnTo>
                    <a:pt x="142334" y="143690"/>
                  </a:lnTo>
                  <a:lnTo>
                    <a:pt x="155938" y="151696"/>
                  </a:lnTo>
                  <a:lnTo>
                    <a:pt x="176648" y="158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65767" y="603245"/>
              <a:ext cx="139726" cy="166225"/>
            </a:xfrm>
            <a:custGeom>
              <a:avLst/>
              <a:gdLst/>
              <a:ahLst/>
              <a:cxnLst/>
              <a:rect l="0" t="0" r="0" b="0"/>
              <a:pathLst>
                <a:path w="139726" h="166225">
                  <a:moveTo>
                    <a:pt x="118668" y="17936"/>
                  </a:moveTo>
                  <a:lnTo>
                    <a:pt x="107489" y="6757"/>
                  </a:lnTo>
                  <a:lnTo>
                    <a:pt x="89523" y="1269"/>
                  </a:lnTo>
                  <a:lnTo>
                    <a:pt x="67110" y="0"/>
                  </a:lnTo>
                  <a:lnTo>
                    <a:pt x="45450" y="3335"/>
                  </a:lnTo>
                  <a:lnTo>
                    <a:pt x="27245" y="11837"/>
                  </a:lnTo>
                  <a:lnTo>
                    <a:pt x="19115" y="17379"/>
                  </a:lnTo>
                  <a:lnTo>
                    <a:pt x="6962" y="36016"/>
                  </a:lnTo>
                  <a:lnTo>
                    <a:pt x="0" y="58727"/>
                  </a:lnTo>
                  <a:lnTo>
                    <a:pt x="2659" y="91243"/>
                  </a:lnTo>
                  <a:lnTo>
                    <a:pt x="12025" y="121935"/>
                  </a:lnTo>
                  <a:lnTo>
                    <a:pt x="30268" y="146366"/>
                  </a:lnTo>
                  <a:lnTo>
                    <a:pt x="47794" y="161194"/>
                  </a:lnTo>
                  <a:lnTo>
                    <a:pt x="70401" y="166224"/>
                  </a:lnTo>
                  <a:lnTo>
                    <a:pt x="93706" y="163390"/>
                  </a:lnTo>
                  <a:lnTo>
                    <a:pt x="124612" y="145627"/>
                  </a:lnTo>
                  <a:lnTo>
                    <a:pt x="139725" y="1337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58134" y="431668"/>
              <a:ext cx="189514" cy="347441"/>
            </a:xfrm>
            <a:custGeom>
              <a:avLst/>
              <a:gdLst/>
              <a:ahLst/>
              <a:cxnLst/>
              <a:rect l="0" t="0" r="0" b="0"/>
              <a:pathLst>
                <a:path w="189514" h="347441">
                  <a:moveTo>
                    <a:pt x="0" y="0"/>
                  </a:moveTo>
                  <a:lnTo>
                    <a:pt x="3120" y="54144"/>
                  </a:lnTo>
                  <a:lnTo>
                    <a:pt x="17959" y="116964"/>
                  </a:lnTo>
                  <a:lnTo>
                    <a:pt x="28198" y="163858"/>
                  </a:lnTo>
                  <a:lnTo>
                    <a:pt x="38641" y="214797"/>
                  </a:lnTo>
                  <a:lnTo>
                    <a:pt x="47974" y="265765"/>
                  </a:lnTo>
                  <a:lnTo>
                    <a:pt x="54840" y="322381"/>
                  </a:lnTo>
                  <a:lnTo>
                    <a:pt x="57617" y="334244"/>
                  </a:lnTo>
                  <a:lnTo>
                    <a:pt x="57129" y="339813"/>
                  </a:lnTo>
                  <a:lnTo>
                    <a:pt x="54464" y="341185"/>
                  </a:lnTo>
                  <a:lnTo>
                    <a:pt x="50347" y="339761"/>
                  </a:lnTo>
                  <a:lnTo>
                    <a:pt x="47603" y="334132"/>
                  </a:lnTo>
                  <a:lnTo>
                    <a:pt x="44554" y="315399"/>
                  </a:lnTo>
                  <a:lnTo>
                    <a:pt x="48426" y="284134"/>
                  </a:lnTo>
                  <a:lnTo>
                    <a:pt x="62572" y="252644"/>
                  </a:lnTo>
                  <a:lnTo>
                    <a:pt x="78113" y="237848"/>
                  </a:lnTo>
                  <a:lnTo>
                    <a:pt x="87170" y="232265"/>
                  </a:lnTo>
                  <a:lnTo>
                    <a:pt x="106593" y="229181"/>
                  </a:lnTo>
                  <a:lnTo>
                    <a:pt x="116685" y="229996"/>
                  </a:lnTo>
                  <a:lnTo>
                    <a:pt x="134139" y="240261"/>
                  </a:lnTo>
                  <a:lnTo>
                    <a:pt x="164407" y="275446"/>
                  </a:lnTo>
                  <a:lnTo>
                    <a:pt x="183341" y="315022"/>
                  </a:lnTo>
                  <a:lnTo>
                    <a:pt x="189513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40040" y="560205"/>
              <a:ext cx="170861" cy="208376"/>
            </a:xfrm>
            <a:custGeom>
              <a:avLst/>
              <a:gdLst/>
              <a:ahLst/>
              <a:cxnLst/>
              <a:rect l="0" t="0" r="0" b="0"/>
              <a:pathLst>
                <a:path w="170861" h="208376">
                  <a:moveTo>
                    <a:pt x="139276" y="8333"/>
                  </a:moveTo>
                  <a:lnTo>
                    <a:pt x="101798" y="0"/>
                  </a:lnTo>
                  <a:lnTo>
                    <a:pt x="78165" y="1120"/>
                  </a:lnTo>
                  <a:lnTo>
                    <a:pt x="34398" y="20903"/>
                  </a:lnTo>
                  <a:lnTo>
                    <a:pt x="15454" y="34977"/>
                  </a:lnTo>
                  <a:lnTo>
                    <a:pt x="3136" y="52930"/>
                  </a:lnTo>
                  <a:lnTo>
                    <a:pt x="0" y="72608"/>
                  </a:lnTo>
                  <a:lnTo>
                    <a:pt x="802" y="82769"/>
                  </a:lnTo>
                  <a:lnTo>
                    <a:pt x="6016" y="89542"/>
                  </a:lnTo>
                  <a:lnTo>
                    <a:pt x="24287" y="97069"/>
                  </a:lnTo>
                  <a:lnTo>
                    <a:pt x="87666" y="113750"/>
                  </a:lnTo>
                  <a:lnTo>
                    <a:pt x="147384" y="132353"/>
                  </a:lnTo>
                  <a:lnTo>
                    <a:pt x="164716" y="143782"/>
                  </a:lnTo>
                  <a:lnTo>
                    <a:pt x="169104" y="151275"/>
                  </a:lnTo>
                  <a:lnTo>
                    <a:pt x="170860" y="168959"/>
                  </a:lnTo>
                  <a:lnTo>
                    <a:pt x="164622" y="185397"/>
                  </a:lnTo>
                  <a:lnTo>
                    <a:pt x="159682" y="193057"/>
                  </a:lnTo>
                  <a:lnTo>
                    <a:pt x="150541" y="198163"/>
                  </a:lnTo>
                  <a:lnTo>
                    <a:pt x="93841" y="206358"/>
                  </a:lnTo>
                  <a:lnTo>
                    <a:pt x="33991" y="2083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63977" y="347440"/>
              <a:ext cx="20625" cy="410612"/>
            </a:xfrm>
            <a:custGeom>
              <a:avLst/>
              <a:gdLst/>
              <a:ahLst/>
              <a:cxnLst/>
              <a:rect l="0" t="0" r="0" b="0"/>
              <a:pathLst>
                <a:path w="20625" h="410612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6888" y="157159"/>
                  </a:lnTo>
                  <a:lnTo>
                    <a:pt x="9145" y="206573"/>
                  </a:lnTo>
                  <a:lnTo>
                    <a:pt x="10983" y="263978"/>
                  </a:lnTo>
                  <a:lnTo>
                    <a:pt x="17247" y="318551"/>
                  </a:lnTo>
                  <a:lnTo>
                    <a:pt x="19957" y="380035"/>
                  </a:lnTo>
                  <a:lnTo>
                    <a:pt x="2062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68787" y="515896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62482" y="0"/>
                  </a:lnTo>
                  <a:lnTo>
                    <a:pt x="108308" y="0"/>
                  </a:lnTo>
                  <a:lnTo>
                    <a:pt x="55666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39666" y="597668"/>
              <a:ext cx="176562" cy="174653"/>
            </a:xfrm>
            <a:custGeom>
              <a:avLst/>
              <a:gdLst/>
              <a:ahLst/>
              <a:cxnLst/>
              <a:rect l="0" t="0" r="0" b="0"/>
              <a:pathLst>
                <a:path w="176562" h="174653">
                  <a:moveTo>
                    <a:pt x="113391" y="107741"/>
                  </a:moveTo>
                  <a:lnTo>
                    <a:pt x="110271" y="65049"/>
                  </a:lnTo>
                  <a:lnTo>
                    <a:pt x="98818" y="33870"/>
                  </a:lnTo>
                  <a:lnTo>
                    <a:pt x="93147" y="23399"/>
                  </a:lnTo>
                  <a:lnTo>
                    <a:pt x="77487" y="8644"/>
                  </a:lnTo>
                  <a:lnTo>
                    <a:pt x="68398" y="3072"/>
                  </a:lnTo>
                  <a:lnTo>
                    <a:pt x="48940" y="0"/>
                  </a:lnTo>
                  <a:lnTo>
                    <a:pt x="38838" y="819"/>
                  </a:lnTo>
                  <a:lnTo>
                    <a:pt x="30934" y="4874"/>
                  </a:lnTo>
                  <a:lnTo>
                    <a:pt x="19031" y="18738"/>
                  </a:lnTo>
                  <a:lnTo>
                    <a:pt x="5754" y="46275"/>
                  </a:lnTo>
                  <a:lnTo>
                    <a:pt x="0" y="82250"/>
                  </a:lnTo>
                  <a:lnTo>
                    <a:pt x="6461" y="135158"/>
                  </a:lnTo>
                  <a:lnTo>
                    <a:pt x="12444" y="158531"/>
                  </a:lnTo>
                  <a:lnTo>
                    <a:pt x="19187" y="166167"/>
                  </a:lnTo>
                  <a:lnTo>
                    <a:pt x="39157" y="174652"/>
                  </a:lnTo>
                  <a:lnTo>
                    <a:pt x="47524" y="173405"/>
                  </a:lnTo>
                  <a:lnTo>
                    <a:pt x="54271" y="169065"/>
                  </a:lnTo>
                  <a:lnTo>
                    <a:pt x="64889" y="153713"/>
                  </a:lnTo>
                  <a:lnTo>
                    <a:pt x="84936" y="97952"/>
                  </a:lnTo>
                  <a:lnTo>
                    <a:pt x="85926" y="76484"/>
                  </a:lnTo>
                  <a:lnTo>
                    <a:pt x="84806" y="62263"/>
                  </a:lnTo>
                  <a:lnTo>
                    <a:pt x="86146" y="63385"/>
                  </a:lnTo>
                  <a:lnTo>
                    <a:pt x="106363" y="117726"/>
                  </a:lnTo>
                  <a:lnTo>
                    <a:pt x="131630" y="154687"/>
                  </a:lnTo>
                  <a:lnTo>
                    <a:pt x="148403" y="163701"/>
                  </a:lnTo>
                  <a:lnTo>
                    <a:pt x="176561" y="170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37285" y="421139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14654" y="55141"/>
                  </a:lnTo>
                  <a:lnTo>
                    <a:pt x="19160" y="103556"/>
                  </a:lnTo>
                  <a:lnTo>
                    <a:pt x="20495" y="160535"/>
                  </a:lnTo>
                  <a:lnTo>
                    <a:pt x="26479" y="216282"/>
                  </a:lnTo>
                  <a:lnTo>
                    <a:pt x="30072" y="269845"/>
                  </a:lnTo>
                  <a:lnTo>
                    <a:pt x="32456" y="328430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74114" y="558010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20367" y="5589"/>
                  </a:lnTo>
                  <a:lnTo>
                    <a:pt x="63770" y="21331"/>
                  </a:lnTo>
                  <a:lnTo>
                    <a:pt x="31763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45889" y="594514"/>
              <a:ext cx="154609" cy="187260"/>
            </a:xfrm>
            <a:custGeom>
              <a:avLst/>
              <a:gdLst/>
              <a:ahLst/>
              <a:cxnLst/>
              <a:rect l="0" t="0" r="0" b="0"/>
              <a:pathLst>
                <a:path w="154609" h="187260">
                  <a:moveTo>
                    <a:pt x="7209" y="79309"/>
                  </a:moveTo>
                  <a:lnTo>
                    <a:pt x="56140" y="79309"/>
                  </a:lnTo>
                  <a:lnTo>
                    <a:pt x="85108" y="76970"/>
                  </a:lnTo>
                  <a:lnTo>
                    <a:pt x="109681" y="68131"/>
                  </a:lnTo>
                  <a:lnTo>
                    <a:pt x="117638" y="60159"/>
                  </a:lnTo>
                  <a:lnTo>
                    <a:pt x="126478" y="38823"/>
                  </a:lnTo>
                  <a:lnTo>
                    <a:pt x="126496" y="28921"/>
                  </a:lnTo>
                  <a:lnTo>
                    <a:pt x="120277" y="11681"/>
                  </a:lnTo>
                  <a:lnTo>
                    <a:pt x="113003" y="6148"/>
                  </a:lnTo>
                  <a:lnTo>
                    <a:pt x="92443" y="0"/>
                  </a:lnTo>
                  <a:lnTo>
                    <a:pt x="60150" y="2128"/>
                  </a:lnTo>
                  <a:lnTo>
                    <a:pt x="38927" y="13421"/>
                  </a:lnTo>
                  <a:lnTo>
                    <a:pt x="28354" y="21346"/>
                  </a:lnTo>
                  <a:lnTo>
                    <a:pt x="13487" y="42629"/>
                  </a:lnTo>
                  <a:lnTo>
                    <a:pt x="4150" y="67686"/>
                  </a:lnTo>
                  <a:lnTo>
                    <a:pt x="0" y="94421"/>
                  </a:lnTo>
                  <a:lnTo>
                    <a:pt x="4395" y="118781"/>
                  </a:lnTo>
                  <a:lnTo>
                    <a:pt x="20023" y="149106"/>
                  </a:lnTo>
                  <a:lnTo>
                    <a:pt x="33961" y="164143"/>
                  </a:lnTo>
                  <a:lnTo>
                    <a:pt x="81659" y="187259"/>
                  </a:lnTo>
                  <a:lnTo>
                    <a:pt x="105418" y="185389"/>
                  </a:lnTo>
                  <a:lnTo>
                    <a:pt x="135744" y="174301"/>
                  </a:lnTo>
                  <a:lnTo>
                    <a:pt x="154608" y="1635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44848" y="631709"/>
              <a:ext cx="18862" cy="126343"/>
            </a:xfrm>
            <a:custGeom>
              <a:avLst/>
              <a:gdLst/>
              <a:ahLst/>
              <a:cxnLst/>
              <a:rect l="0" t="0" r="0" b="0"/>
              <a:pathLst>
                <a:path w="18862" h="126343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9450" y="106972"/>
                  </a:lnTo>
                  <a:lnTo>
                    <a:pt x="18861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53181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37409" y="600724"/>
              <a:ext cx="168457" cy="178385"/>
            </a:xfrm>
            <a:custGeom>
              <a:avLst/>
              <a:gdLst/>
              <a:ahLst/>
              <a:cxnLst/>
              <a:rect l="0" t="0" r="0" b="0"/>
              <a:pathLst>
                <a:path w="168457" h="178385">
                  <a:moveTo>
                    <a:pt x="0" y="41514"/>
                  </a:moveTo>
                  <a:lnTo>
                    <a:pt x="9065" y="100131"/>
                  </a:lnTo>
                  <a:lnTo>
                    <a:pt x="21789" y="159847"/>
                  </a:lnTo>
                  <a:lnTo>
                    <a:pt x="26062" y="177165"/>
                  </a:lnTo>
                  <a:lnTo>
                    <a:pt x="10000" y="121421"/>
                  </a:lnTo>
                  <a:lnTo>
                    <a:pt x="1975" y="68736"/>
                  </a:lnTo>
                  <a:lnTo>
                    <a:pt x="6174" y="27223"/>
                  </a:lnTo>
                  <a:lnTo>
                    <a:pt x="11135" y="16779"/>
                  </a:lnTo>
                  <a:lnTo>
                    <a:pt x="26006" y="2055"/>
                  </a:lnTo>
                  <a:lnTo>
                    <a:pt x="34885" y="0"/>
                  </a:lnTo>
                  <a:lnTo>
                    <a:pt x="54109" y="3956"/>
                  </a:lnTo>
                  <a:lnTo>
                    <a:pt x="71231" y="16633"/>
                  </a:lnTo>
                  <a:lnTo>
                    <a:pt x="115597" y="68474"/>
                  </a:lnTo>
                  <a:lnTo>
                    <a:pt x="143644" y="125133"/>
                  </a:lnTo>
                  <a:lnTo>
                    <a:pt x="168456" y="178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53305" y="410611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44367"/>
                  </a:lnTo>
                  <a:lnTo>
                    <a:pt x="1170" y="106602"/>
                  </a:lnTo>
                  <a:lnTo>
                    <a:pt x="5589" y="153054"/>
                  </a:lnTo>
                  <a:lnTo>
                    <a:pt x="8334" y="200995"/>
                  </a:lnTo>
                  <a:lnTo>
                    <a:pt x="10723" y="247258"/>
                  </a:lnTo>
                  <a:lnTo>
                    <a:pt x="18645" y="305019"/>
                  </a:lnTo>
                  <a:lnTo>
                    <a:pt x="28683" y="363931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69077" y="579067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0"/>
                  </a:lnTo>
                  <a:lnTo>
                    <a:pt x="71180" y="8333"/>
                  </a:lnTo>
                  <a:lnTo>
                    <a:pt x="10062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69119" y="368497"/>
              <a:ext cx="147400" cy="389555"/>
            </a:xfrm>
            <a:custGeom>
              <a:avLst/>
              <a:gdLst/>
              <a:ahLst/>
              <a:cxnLst/>
              <a:rect l="0" t="0" r="0" b="0"/>
              <a:pathLst>
                <a:path w="147400" h="389555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11453" y="162570"/>
                  </a:lnTo>
                  <a:lnTo>
                    <a:pt x="21331" y="220524"/>
                  </a:lnTo>
                  <a:lnTo>
                    <a:pt x="29560" y="282726"/>
                  </a:lnTo>
                  <a:lnTo>
                    <a:pt x="38421" y="342933"/>
                  </a:lnTo>
                  <a:lnTo>
                    <a:pt x="39850" y="377560"/>
                  </a:lnTo>
                  <a:lnTo>
                    <a:pt x="38265" y="378049"/>
                  </a:lnTo>
                  <a:lnTo>
                    <a:pt x="36039" y="374865"/>
                  </a:lnTo>
                  <a:lnTo>
                    <a:pt x="32905" y="348027"/>
                  </a:lnTo>
                  <a:lnTo>
                    <a:pt x="43212" y="294875"/>
                  </a:lnTo>
                  <a:lnTo>
                    <a:pt x="46355" y="284321"/>
                  </a:lnTo>
                  <a:lnTo>
                    <a:pt x="51960" y="276115"/>
                  </a:lnTo>
                  <a:lnTo>
                    <a:pt x="67547" y="263878"/>
                  </a:lnTo>
                  <a:lnTo>
                    <a:pt x="76617" y="262486"/>
                  </a:lnTo>
                  <a:lnTo>
                    <a:pt x="96053" y="267179"/>
                  </a:lnTo>
                  <a:lnTo>
                    <a:pt x="110150" y="280183"/>
                  </a:lnTo>
                  <a:lnTo>
                    <a:pt x="134322" y="322717"/>
                  </a:lnTo>
                  <a:lnTo>
                    <a:pt x="145676" y="377518"/>
                  </a:lnTo>
                  <a:lnTo>
                    <a:pt x="147399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02941" y="621181"/>
              <a:ext cx="8334" cy="115814"/>
            </a:xfrm>
            <a:custGeom>
              <a:avLst/>
              <a:gdLst/>
              <a:ahLst/>
              <a:cxnLst/>
              <a:rect l="0" t="0" r="0" b="0"/>
              <a:pathLst>
                <a:path w="8334" h="115814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00746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95610" y="559473"/>
              <a:ext cx="128697" cy="193873"/>
            </a:xfrm>
            <a:custGeom>
              <a:avLst/>
              <a:gdLst/>
              <a:ahLst/>
              <a:cxnLst/>
              <a:rect l="0" t="0" r="0" b="0"/>
              <a:pathLst>
                <a:path w="128697" h="193873">
                  <a:moveTo>
                    <a:pt x="84120" y="9065"/>
                  </a:moveTo>
                  <a:lnTo>
                    <a:pt x="46642" y="732"/>
                  </a:lnTo>
                  <a:lnTo>
                    <a:pt x="34568" y="0"/>
                  </a:lnTo>
                  <a:lnTo>
                    <a:pt x="24180" y="3022"/>
                  </a:lnTo>
                  <a:lnTo>
                    <a:pt x="6397" y="15738"/>
                  </a:lnTo>
                  <a:lnTo>
                    <a:pt x="1889" y="24042"/>
                  </a:lnTo>
                  <a:lnTo>
                    <a:pt x="0" y="42628"/>
                  </a:lnTo>
                  <a:lnTo>
                    <a:pt x="3473" y="50158"/>
                  </a:lnTo>
                  <a:lnTo>
                    <a:pt x="16692" y="61644"/>
                  </a:lnTo>
                  <a:lnTo>
                    <a:pt x="74142" y="85961"/>
                  </a:lnTo>
                  <a:lnTo>
                    <a:pt x="105340" y="102299"/>
                  </a:lnTo>
                  <a:lnTo>
                    <a:pt x="120067" y="118353"/>
                  </a:lnTo>
                  <a:lnTo>
                    <a:pt x="125633" y="127547"/>
                  </a:lnTo>
                  <a:lnTo>
                    <a:pt x="128696" y="147122"/>
                  </a:lnTo>
                  <a:lnTo>
                    <a:pt x="127875" y="157255"/>
                  </a:lnTo>
                  <a:lnTo>
                    <a:pt x="120725" y="174753"/>
                  </a:lnTo>
                  <a:lnTo>
                    <a:pt x="115542" y="182695"/>
                  </a:lnTo>
                  <a:lnTo>
                    <a:pt x="107408" y="187989"/>
                  </a:lnTo>
                  <a:lnTo>
                    <a:pt x="85892" y="193872"/>
                  </a:lnTo>
                  <a:lnTo>
                    <a:pt x="31478" y="1880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93127" y="547481"/>
              <a:ext cx="55102" cy="182314"/>
            </a:xfrm>
            <a:custGeom>
              <a:avLst/>
              <a:gdLst/>
              <a:ahLst/>
              <a:cxnLst/>
              <a:rect l="0" t="0" r="0" b="0"/>
              <a:pathLst>
                <a:path w="55102" h="182314">
                  <a:moveTo>
                    <a:pt x="12987" y="63171"/>
                  </a:moveTo>
                  <a:lnTo>
                    <a:pt x="7397" y="79939"/>
                  </a:lnTo>
                  <a:lnTo>
                    <a:pt x="10893" y="100649"/>
                  </a:lnTo>
                  <a:lnTo>
                    <a:pt x="30258" y="157317"/>
                  </a:lnTo>
                  <a:lnTo>
                    <a:pt x="38642" y="182313"/>
                  </a:lnTo>
                  <a:lnTo>
                    <a:pt x="14048" y="119651"/>
                  </a:lnTo>
                  <a:lnTo>
                    <a:pt x="303" y="74187"/>
                  </a:lnTo>
                  <a:lnTo>
                    <a:pt x="0" y="34850"/>
                  </a:lnTo>
                  <a:lnTo>
                    <a:pt x="4329" y="25573"/>
                  </a:lnTo>
                  <a:lnTo>
                    <a:pt x="18498" y="12146"/>
                  </a:lnTo>
                  <a:lnTo>
                    <a:pt x="33373" y="5398"/>
                  </a:lnTo>
                  <a:lnTo>
                    <a:pt x="551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29332" y="597188"/>
              <a:ext cx="129467" cy="150336"/>
            </a:xfrm>
            <a:custGeom>
              <a:avLst/>
              <a:gdLst/>
              <a:ahLst/>
              <a:cxnLst/>
              <a:rect l="0" t="0" r="0" b="0"/>
              <a:pathLst>
                <a:path w="129467" h="150336">
                  <a:moveTo>
                    <a:pt x="45238" y="34521"/>
                  </a:moveTo>
                  <a:lnTo>
                    <a:pt x="62005" y="40111"/>
                  </a:lnTo>
                  <a:lnTo>
                    <a:pt x="79596" y="39735"/>
                  </a:lnTo>
                  <a:lnTo>
                    <a:pt x="89200" y="37997"/>
                  </a:lnTo>
                  <a:lnTo>
                    <a:pt x="96773" y="33329"/>
                  </a:lnTo>
                  <a:lnTo>
                    <a:pt x="108306" y="18784"/>
                  </a:lnTo>
                  <a:lnTo>
                    <a:pt x="108340" y="12331"/>
                  </a:lnTo>
                  <a:lnTo>
                    <a:pt x="104854" y="6860"/>
                  </a:lnTo>
                  <a:lnTo>
                    <a:pt x="99020" y="2042"/>
                  </a:lnTo>
                  <a:lnTo>
                    <a:pt x="91621" y="0"/>
                  </a:lnTo>
                  <a:lnTo>
                    <a:pt x="64440" y="2716"/>
                  </a:lnTo>
                  <a:lnTo>
                    <a:pt x="35330" y="12099"/>
                  </a:lnTo>
                  <a:lnTo>
                    <a:pt x="18997" y="22996"/>
                  </a:lnTo>
                  <a:lnTo>
                    <a:pt x="7059" y="38758"/>
                  </a:lnTo>
                  <a:lnTo>
                    <a:pt x="2238" y="47874"/>
                  </a:lnTo>
                  <a:lnTo>
                    <a:pt x="0" y="67362"/>
                  </a:lnTo>
                  <a:lnTo>
                    <a:pt x="4075" y="86552"/>
                  </a:lnTo>
                  <a:lnTo>
                    <a:pt x="25755" y="117935"/>
                  </a:lnTo>
                  <a:lnTo>
                    <a:pt x="32249" y="125226"/>
                  </a:lnTo>
                  <a:lnTo>
                    <a:pt x="63746" y="141075"/>
                  </a:lnTo>
                  <a:lnTo>
                    <a:pt x="117576" y="149115"/>
                  </a:lnTo>
                  <a:lnTo>
                    <a:pt x="129466" y="150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69326" y="563896"/>
              <a:ext cx="183650" cy="394198"/>
            </a:xfrm>
            <a:custGeom>
              <a:avLst/>
              <a:gdLst/>
              <a:ahLst/>
              <a:cxnLst/>
              <a:rect l="0" t="0" r="0" b="0"/>
              <a:pathLst>
                <a:path w="183650" h="394198">
                  <a:moveTo>
                    <a:pt x="126342" y="120456"/>
                  </a:moveTo>
                  <a:lnTo>
                    <a:pt x="140996" y="70904"/>
                  </a:lnTo>
                  <a:lnTo>
                    <a:pt x="140791" y="60515"/>
                  </a:lnTo>
                  <a:lnTo>
                    <a:pt x="134324" y="42733"/>
                  </a:lnTo>
                  <a:lnTo>
                    <a:pt x="117529" y="13979"/>
                  </a:lnTo>
                  <a:lnTo>
                    <a:pt x="108768" y="7357"/>
                  </a:lnTo>
                  <a:lnTo>
                    <a:pt x="86556" y="0"/>
                  </a:lnTo>
                  <a:lnTo>
                    <a:pt x="76422" y="377"/>
                  </a:lnTo>
                  <a:lnTo>
                    <a:pt x="58921" y="7036"/>
                  </a:lnTo>
                  <a:lnTo>
                    <a:pt x="46464" y="24034"/>
                  </a:lnTo>
                  <a:lnTo>
                    <a:pt x="41505" y="35117"/>
                  </a:lnTo>
                  <a:lnTo>
                    <a:pt x="39113" y="56791"/>
                  </a:lnTo>
                  <a:lnTo>
                    <a:pt x="47111" y="99301"/>
                  </a:lnTo>
                  <a:lnTo>
                    <a:pt x="62182" y="125366"/>
                  </a:lnTo>
                  <a:lnTo>
                    <a:pt x="70701" y="130748"/>
                  </a:lnTo>
                  <a:lnTo>
                    <a:pt x="92644" y="136729"/>
                  </a:lnTo>
                  <a:lnTo>
                    <a:pt x="102707" y="135984"/>
                  </a:lnTo>
                  <a:lnTo>
                    <a:pt x="120127" y="128917"/>
                  </a:lnTo>
                  <a:lnTo>
                    <a:pt x="132549" y="114858"/>
                  </a:lnTo>
                  <a:lnTo>
                    <a:pt x="137499" y="106195"/>
                  </a:lnTo>
                  <a:lnTo>
                    <a:pt x="141969" y="106269"/>
                  </a:lnTo>
                  <a:lnTo>
                    <a:pt x="146118" y="112168"/>
                  </a:lnTo>
                  <a:lnTo>
                    <a:pt x="161184" y="163662"/>
                  </a:lnTo>
                  <a:lnTo>
                    <a:pt x="175425" y="221754"/>
                  </a:lnTo>
                  <a:lnTo>
                    <a:pt x="183649" y="264204"/>
                  </a:lnTo>
                  <a:lnTo>
                    <a:pt x="181838" y="292358"/>
                  </a:lnTo>
                  <a:lnTo>
                    <a:pt x="174013" y="314230"/>
                  </a:lnTo>
                  <a:lnTo>
                    <a:pt x="168651" y="323338"/>
                  </a:lnTo>
                  <a:lnTo>
                    <a:pt x="150215" y="336578"/>
                  </a:lnTo>
                  <a:lnTo>
                    <a:pt x="93958" y="358446"/>
                  </a:lnTo>
                  <a:lnTo>
                    <a:pt x="33098" y="376563"/>
                  </a:lnTo>
                  <a:lnTo>
                    <a:pt x="0" y="394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90425" y="610652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19" y="48931"/>
                  </a:lnTo>
                  <a:lnTo>
                    <a:pt x="11453" y="84298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90425" y="52642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78641" y="558010"/>
              <a:ext cx="80233" cy="145997"/>
            </a:xfrm>
            <a:custGeom>
              <a:avLst/>
              <a:gdLst/>
              <a:ahLst/>
              <a:cxnLst/>
              <a:rect l="0" t="0" r="0" b="0"/>
              <a:pathLst>
                <a:path w="80233" h="145997">
                  <a:moveTo>
                    <a:pt x="48654" y="0"/>
                  </a:moveTo>
                  <a:lnTo>
                    <a:pt x="24607" y="17981"/>
                  </a:lnTo>
                  <a:lnTo>
                    <a:pt x="10281" y="34898"/>
                  </a:lnTo>
                  <a:lnTo>
                    <a:pt x="2353" y="57234"/>
                  </a:lnTo>
                  <a:lnTo>
                    <a:pt x="0" y="81589"/>
                  </a:lnTo>
                  <a:lnTo>
                    <a:pt x="2853" y="104112"/>
                  </a:lnTo>
                  <a:lnTo>
                    <a:pt x="16626" y="136523"/>
                  </a:lnTo>
                  <a:lnTo>
                    <a:pt x="24962" y="142488"/>
                  </a:lnTo>
                  <a:lnTo>
                    <a:pt x="46703" y="145996"/>
                  </a:lnTo>
                  <a:lnTo>
                    <a:pt x="56712" y="141784"/>
                  </a:lnTo>
                  <a:lnTo>
                    <a:pt x="74072" y="124626"/>
                  </a:lnTo>
                  <a:lnTo>
                    <a:pt x="78468" y="114670"/>
                  </a:lnTo>
                  <a:lnTo>
                    <a:pt x="80232" y="94248"/>
                  </a:lnTo>
                  <a:lnTo>
                    <a:pt x="65584" y="31541"/>
                  </a:lnTo>
                  <a:lnTo>
                    <a:pt x="5918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90466" y="537381"/>
              <a:ext cx="168457" cy="181972"/>
            </a:xfrm>
            <a:custGeom>
              <a:avLst/>
              <a:gdLst/>
              <a:ahLst/>
              <a:cxnLst/>
              <a:rect l="0" t="0" r="0" b="0"/>
              <a:pathLst>
                <a:path w="168457" h="181972">
                  <a:moveTo>
                    <a:pt x="0" y="73271"/>
                  </a:moveTo>
                  <a:lnTo>
                    <a:pt x="16811" y="92422"/>
                  </a:lnTo>
                  <a:lnTo>
                    <a:pt x="43909" y="146489"/>
                  </a:lnTo>
                  <a:lnTo>
                    <a:pt x="55644" y="178413"/>
                  </a:lnTo>
                  <a:lnTo>
                    <a:pt x="55813" y="181971"/>
                  </a:lnTo>
                  <a:lnTo>
                    <a:pt x="53587" y="180833"/>
                  </a:lnTo>
                  <a:lnTo>
                    <a:pt x="46043" y="170209"/>
                  </a:lnTo>
                  <a:lnTo>
                    <a:pt x="28131" y="119225"/>
                  </a:lnTo>
                  <a:lnTo>
                    <a:pt x="23624" y="65624"/>
                  </a:lnTo>
                  <a:lnTo>
                    <a:pt x="31047" y="26292"/>
                  </a:lnTo>
                  <a:lnTo>
                    <a:pt x="41485" y="7158"/>
                  </a:lnTo>
                  <a:lnTo>
                    <a:pt x="49883" y="2290"/>
                  </a:lnTo>
                  <a:lnTo>
                    <a:pt x="71693" y="0"/>
                  </a:lnTo>
                  <a:lnTo>
                    <a:pt x="81721" y="3367"/>
                  </a:lnTo>
                  <a:lnTo>
                    <a:pt x="99101" y="16466"/>
                  </a:lnTo>
                  <a:lnTo>
                    <a:pt x="136518" y="75034"/>
                  </a:lnTo>
                  <a:lnTo>
                    <a:pt x="162344" y="135288"/>
                  </a:lnTo>
                  <a:lnTo>
                    <a:pt x="168456" y="1785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295834" y="302315"/>
            <a:ext cx="3958716" cy="613665"/>
            <a:chOff x="5295834" y="302315"/>
            <a:chExt cx="3958716" cy="613665"/>
          </a:xfrm>
        </p:grpSpPr>
        <p:sp>
          <p:nvSpPr>
            <p:cNvPr id="33" name="Freeform 32"/>
            <p:cNvSpPr/>
            <p:nvPr/>
          </p:nvSpPr>
          <p:spPr>
            <a:xfrm>
              <a:off x="5295834" y="494839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9553" y="171048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295834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381610" y="478721"/>
              <a:ext cx="170000" cy="221972"/>
            </a:xfrm>
            <a:custGeom>
              <a:avLst/>
              <a:gdLst/>
              <a:ahLst/>
              <a:cxnLst/>
              <a:rect l="0" t="0" r="0" b="0"/>
              <a:pathLst>
                <a:path w="170000" h="221972">
                  <a:moveTo>
                    <a:pt x="124794" y="5589"/>
                  </a:moveTo>
                  <a:lnTo>
                    <a:pt x="108026" y="0"/>
                  </a:lnTo>
                  <a:lnTo>
                    <a:pt x="90435" y="376"/>
                  </a:lnTo>
                  <a:lnTo>
                    <a:pt x="50547" y="10149"/>
                  </a:lnTo>
                  <a:lnTo>
                    <a:pt x="24936" y="25528"/>
                  </a:lnTo>
                  <a:lnTo>
                    <a:pt x="2529" y="44902"/>
                  </a:lnTo>
                  <a:lnTo>
                    <a:pt x="0" y="51685"/>
                  </a:lnTo>
                  <a:lnTo>
                    <a:pt x="654" y="58547"/>
                  </a:lnTo>
                  <a:lnTo>
                    <a:pt x="3429" y="65461"/>
                  </a:lnTo>
                  <a:lnTo>
                    <a:pt x="9959" y="70070"/>
                  </a:lnTo>
                  <a:lnTo>
                    <a:pt x="72083" y="86885"/>
                  </a:lnTo>
                  <a:lnTo>
                    <a:pt x="124785" y="109521"/>
                  </a:lnTo>
                  <a:lnTo>
                    <a:pt x="150787" y="129061"/>
                  </a:lnTo>
                  <a:lnTo>
                    <a:pt x="167721" y="155257"/>
                  </a:lnTo>
                  <a:lnTo>
                    <a:pt x="169999" y="175054"/>
                  </a:lnTo>
                  <a:lnTo>
                    <a:pt x="165942" y="194381"/>
                  </a:lnTo>
                  <a:lnTo>
                    <a:pt x="156340" y="210769"/>
                  </a:lnTo>
                  <a:lnTo>
                    <a:pt x="148164" y="216076"/>
                  </a:lnTo>
                  <a:lnTo>
                    <a:pt x="126602" y="221971"/>
                  </a:lnTo>
                  <a:lnTo>
                    <a:pt x="93744" y="219701"/>
                  </a:lnTo>
                  <a:lnTo>
                    <a:pt x="40566" y="2056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89477" y="522512"/>
              <a:ext cx="151009" cy="185844"/>
            </a:xfrm>
            <a:custGeom>
              <a:avLst/>
              <a:gdLst/>
              <a:ahLst/>
              <a:cxnLst/>
              <a:rect l="0" t="0" r="0" b="0"/>
              <a:pathLst>
                <a:path w="151009" h="185844">
                  <a:moveTo>
                    <a:pt x="122295" y="24969"/>
                  </a:moveTo>
                  <a:lnTo>
                    <a:pt x="104314" y="9328"/>
                  </a:lnTo>
                  <a:lnTo>
                    <a:pt x="87397" y="1250"/>
                  </a:lnTo>
                  <a:lnTo>
                    <a:pt x="68181" y="0"/>
                  </a:lnTo>
                  <a:lnTo>
                    <a:pt x="58143" y="1304"/>
                  </a:lnTo>
                  <a:lnTo>
                    <a:pt x="40751" y="12112"/>
                  </a:lnTo>
                  <a:lnTo>
                    <a:pt x="17805" y="41047"/>
                  </a:lnTo>
                  <a:lnTo>
                    <a:pt x="5665" y="66040"/>
                  </a:lnTo>
                  <a:lnTo>
                    <a:pt x="0" y="105249"/>
                  </a:lnTo>
                  <a:lnTo>
                    <a:pt x="2821" y="128499"/>
                  </a:lnTo>
                  <a:lnTo>
                    <a:pt x="11094" y="147412"/>
                  </a:lnTo>
                  <a:lnTo>
                    <a:pt x="16576" y="155731"/>
                  </a:lnTo>
                  <a:lnTo>
                    <a:pt x="32025" y="168093"/>
                  </a:lnTo>
                  <a:lnTo>
                    <a:pt x="70539" y="185562"/>
                  </a:lnTo>
                  <a:lnTo>
                    <a:pt x="80772" y="185843"/>
                  </a:lnTo>
                  <a:lnTo>
                    <a:pt x="101501" y="179917"/>
                  </a:lnTo>
                  <a:lnTo>
                    <a:pt x="119292" y="166365"/>
                  </a:lnTo>
                  <a:lnTo>
                    <a:pt x="133828" y="148643"/>
                  </a:lnTo>
                  <a:lnTo>
                    <a:pt x="144188" y="129068"/>
                  </a:lnTo>
                  <a:lnTo>
                    <a:pt x="151008" y="92728"/>
                  </a:lnTo>
                  <a:lnTo>
                    <a:pt x="147440" y="57914"/>
                  </a:lnTo>
                  <a:lnTo>
                    <a:pt x="138930" y="4234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03304" y="508303"/>
              <a:ext cx="329608" cy="179128"/>
            </a:xfrm>
            <a:custGeom>
              <a:avLst/>
              <a:gdLst/>
              <a:ahLst/>
              <a:cxnLst/>
              <a:rect l="0" t="0" r="0" b="0"/>
              <a:pathLst>
                <a:path w="329608" h="179128">
                  <a:moveTo>
                    <a:pt x="3224" y="81292"/>
                  </a:moveTo>
                  <a:lnTo>
                    <a:pt x="17879" y="130844"/>
                  </a:lnTo>
                  <a:lnTo>
                    <a:pt x="17673" y="135384"/>
                  </a:lnTo>
                  <a:lnTo>
                    <a:pt x="15197" y="134901"/>
                  </a:lnTo>
                  <a:lnTo>
                    <a:pt x="11206" y="131069"/>
                  </a:lnTo>
                  <a:lnTo>
                    <a:pt x="0" y="97731"/>
                  </a:lnTo>
                  <a:lnTo>
                    <a:pt x="450" y="56397"/>
                  </a:lnTo>
                  <a:lnTo>
                    <a:pt x="8230" y="34743"/>
                  </a:lnTo>
                  <a:lnTo>
                    <a:pt x="13581" y="25693"/>
                  </a:lnTo>
                  <a:lnTo>
                    <a:pt x="20657" y="20829"/>
                  </a:lnTo>
                  <a:lnTo>
                    <a:pt x="37878" y="18545"/>
                  </a:lnTo>
                  <a:lnTo>
                    <a:pt x="67305" y="29425"/>
                  </a:lnTo>
                  <a:lnTo>
                    <a:pt x="92661" y="47467"/>
                  </a:lnTo>
                  <a:lnTo>
                    <a:pt x="109403" y="73220"/>
                  </a:lnTo>
                  <a:lnTo>
                    <a:pt x="132846" y="134151"/>
                  </a:lnTo>
                  <a:lnTo>
                    <a:pt x="136432" y="137588"/>
                  </a:lnTo>
                  <a:lnTo>
                    <a:pt x="139993" y="136370"/>
                  </a:lnTo>
                  <a:lnTo>
                    <a:pt x="156832" y="121008"/>
                  </a:lnTo>
                  <a:lnTo>
                    <a:pt x="165291" y="114789"/>
                  </a:lnTo>
                  <a:lnTo>
                    <a:pt x="174440" y="111812"/>
                  </a:lnTo>
                  <a:lnTo>
                    <a:pt x="236263" y="104225"/>
                  </a:lnTo>
                  <a:lnTo>
                    <a:pt x="285346" y="88379"/>
                  </a:lnTo>
                  <a:lnTo>
                    <a:pt x="296591" y="82507"/>
                  </a:lnTo>
                  <a:lnTo>
                    <a:pt x="304087" y="73913"/>
                  </a:lnTo>
                  <a:lnTo>
                    <a:pt x="312416" y="51886"/>
                  </a:lnTo>
                  <a:lnTo>
                    <a:pt x="312297" y="41801"/>
                  </a:lnTo>
                  <a:lnTo>
                    <a:pt x="305926" y="24356"/>
                  </a:lnTo>
                  <a:lnTo>
                    <a:pt x="292176" y="11924"/>
                  </a:lnTo>
                  <a:lnTo>
                    <a:pt x="273197" y="3669"/>
                  </a:lnTo>
                  <a:lnTo>
                    <a:pt x="249164" y="0"/>
                  </a:lnTo>
                  <a:lnTo>
                    <a:pt x="229124" y="4608"/>
                  </a:lnTo>
                  <a:lnTo>
                    <a:pt x="212419" y="15625"/>
                  </a:lnTo>
                  <a:lnTo>
                    <a:pt x="197195" y="32220"/>
                  </a:lnTo>
                  <a:lnTo>
                    <a:pt x="188870" y="54413"/>
                  </a:lnTo>
                  <a:lnTo>
                    <a:pt x="186339" y="78705"/>
                  </a:lnTo>
                  <a:lnTo>
                    <a:pt x="189114" y="101199"/>
                  </a:lnTo>
                  <a:lnTo>
                    <a:pt x="202842" y="133594"/>
                  </a:lnTo>
                  <a:lnTo>
                    <a:pt x="221728" y="159830"/>
                  </a:lnTo>
                  <a:lnTo>
                    <a:pt x="247730" y="176833"/>
                  </a:lnTo>
                  <a:lnTo>
                    <a:pt x="270601" y="179127"/>
                  </a:lnTo>
                  <a:lnTo>
                    <a:pt x="303545" y="173841"/>
                  </a:lnTo>
                  <a:lnTo>
                    <a:pt x="329607" y="1655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32132" y="531364"/>
              <a:ext cx="157375" cy="151120"/>
            </a:xfrm>
            <a:custGeom>
              <a:avLst/>
              <a:gdLst/>
              <a:ahLst/>
              <a:cxnLst/>
              <a:rect l="0" t="0" r="0" b="0"/>
              <a:pathLst>
                <a:path w="157375" h="151120">
                  <a:moveTo>
                    <a:pt x="111391" y="5589"/>
                  </a:moveTo>
                  <a:lnTo>
                    <a:pt x="94624" y="0"/>
                  </a:lnTo>
                  <a:lnTo>
                    <a:pt x="61840" y="2113"/>
                  </a:lnTo>
                  <a:lnTo>
                    <a:pt x="42185" y="10283"/>
                  </a:lnTo>
                  <a:lnTo>
                    <a:pt x="10503" y="34592"/>
                  </a:lnTo>
                  <a:lnTo>
                    <a:pt x="2211" y="54354"/>
                  </a:lnTo>
                  <a:lnTo>
                    <a:pt x="0" y="66175"/>
                  </a:lnTo>
                  <a:lnTo>
                    <a:pt x="3782" y="88668"/>
                  </a:lnTo>
                  <a:lnTo>
                    <a:pt x="25274" y="131704"/>
                  </a:lnTo>
                  <a:lnTo>
                    <a:pt x="34092" y="138799"/>
                  </a:lnTo>
                  <a:lnTo>
                    <a:pt x="56369" y="146682"/>
                  </a:lnTo>
                  <a:lnTo>
                    <a:pt x="95218" y="151119"/>
                  </a:lnTo>
                  <a:lnTo>
                    <a:pt x="116291" y="145918"/>
                  </a:lnTo>
                  <a:lnTo>
                    <a:pt x="125186" y="141256"/>
                  </a:lnTo>
                  <a:lnTo>
                    <a:pt x="138189" y="126717"/>
                  </a:lnTo>
                  <a:lnTo>
                    <a:pt x="156069" y="88787"/>
                  </a:lnTo>
                  <a:lnTo>
                    <a:pt x="157374" y="68302"/>
                  </a:lnTo>
                  <a:lnTo>
                    <a:pt x="152885" y="48669"/>
                  </a:lnTo>
                  <a:lnTo>
                    <a:pt x="143090" y="32145"/>
                  </a:lnTo>
                  <a:lnTo>
                    <a:pt x="134058" y="23241"/>
                  </a:lnTo>
                  <a:lnTo>
                    <a:pt x="12192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72032" y="302315"/>
              <a:ext cx="87306" cy="371509"/>
            </a:xfrm>
            <a:custGeom>
              <a:avLst/>
              <a:gdLst/>
              <a:ahLst/>
              <a:cxnLst/>
              <a:rect l="0" t="0" r="0" b="0"/>
              <a:pathLst>
                <a:path w="87306" h="371509">
                  <a:moveTo>
                    <a:pt x="87305" y="371508"/>
                  </a:moveTo>
                  <a:lnTo>
                    <a:pt x="72651" y="312892"/>
                  </a:lnTo>
                  <a:lnTo>
                    <a:pt x="55638" y="256295"/>
                  </a:lnTo>
                  <a:lnTo>
                    <a:pt x="36991" y="194726"/>
                  </a:lnTo>
                  <a:lnTo>
                    <a:pt x="15798" y="139623"/>
                  </a:lnTo>
                  <a:lnTo>
                    <a:pt x="0" y="83678"/>
                  </a:lnTo>
                  <a:lnTo>
                    <a:pt x="345" y="47189"/>
                  </a:lnTo>
                  <a:lnTo>
                    <a:pt x="8102" y="28105"/>
                  </a:lnTo>
                  <a:lnTo>
                    <a:pt x="13446" y="19740"/>
                  </a:lnTo>
                  <a:lnTo>
                    <a:pt x="28742" y="7327"/>
                  </a:lnTo>
                  <a:lnTo>
                    <a:pt x="37734" y="2379"/>
                  </a:lnTo>
                  <a:lnTo>
                    <a:pt x="57085" y="0"/>
                  </a:lnTo>
                  <a:lnTo>
                    <a:pt x="73874" y="2843"/>
                  </a:lnTo>
                  <a:lnTo>
                    <a:pt x="78350" y="5238"/>
                  </a:lnTo>
                  <a:lnTo>
                    <a:pt x="87305" y="13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96165" y="515896"/>
              <a:ext cx="84230" cy="21058"/>
            </a:xfrm>
            <a:custGeom>
              <a:avLst/>
              <a:gdLst/>
              <a:ahLst/>
              <a:cxnLst/>
              <a:rect l="0" t="0" r="0" b="0"/>
              <a:pathLst>
                <a:path w="84230" h="21058">
                  <a:moveTo>
                    <a:pt x="84229" y="0"/>
                  </a:moveTo>
                  <a:lnTo>
                    <a:pt x="46750" y="8333"/>
                  </a:lnTo>
                  <a:lnTo>
                    <a:pt x="25458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06777" y="431668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6788" y="163654"/>
                  </a:lnTo>
                  <a:lnTo>
                    <a:pt x="20961" y="213567"/>
                  </a:lnTo>
                  <a:lnTo>
                    <a:pt x="29140" y="266707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190964" y="558010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193541" y="7236"/>
                  </a:lnTo>
                  <a:lnTo>
                    <a:pt x="137318" y="9878"/>
                  </a:lnTo>
                  <a:lnTo>
                    <a:pt x="80806" y="10400"/>
                  </a:lnTo>
                  <a:lnTo>
                    <a:pt x="19898" y="1051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38058" y="389554"/>
              <a:ext cx="331974" cy="357970"/>
            </a:xfrm>
            <a:custGeom>
              <a:avLst/>
              <a:gdLst/>
              <a:ahLst/>
              <a:cxnLst/>
              <a:rect l="0" t="0" r="0" b="0"/>
              <a:pathLst>
                <a:path w="331974" h="357970">
                  <a:moveTo>
                    <a:pt x="5589" y="0"/>
                  </a:moveTo>
                  <a:lnTo>
                    <a:pt x="0" y="16768"/>
                  </a:lnTo>
                  <a:lnTo>
                    <a:pt x="4442" y="71856"/>
                  </a:lnTo>
                  <a:lnTo>
                    <a:pt x="13308" y="127745"/>
                  </a:lnTo>
                  <a:lnTo>
                    <a:pt x="23344" y="181870"/>
                  </a:lnTo>
                  <a:lnTo>
                    <a:pt x="32557" y="233782"/>
                  </a:lnTo>
                  <a:lnTo>
                    <a:pt x="36263" y="293837"/>
                  </a:lnTo>
                  <a:lnTo>
                    <a:pt x="35600" y="314258"/>
                  </a:lnTo>
                  <a:lnTo>
                    <a:pt x="33785" y="314790"/>
                  </a:lnTo>
                  <a:lnTo>
                    <a:pt x="31406" y="311636"/>
                  </a:lnTo>
                  <a:lnTo>
                    <a:pt x="28056" y="279250"/>
                  </a:lnTo>
                  <a:lnTo>
                    <a:pt x="32654" y="238198"/>
                  </a:lnTo>
                  <a:lnTo>
                    <a:pt x="37670" y="227819"/>
                  </a:lnTo>
                  <a:lnTo>
                    <a:pt x="52603" y="213167"/>
                  </a:lnTo>
                  <a:lnTo>
                    <a:pt x="61498" y="209962"/>
                  </a:lnTo>
                  <a:lnTo>
                    <a:pt x="80741" y="209520"/>
                  </a:lnTo>
                  <a:lnTo>
                    <a:pt x="97871" y="216342"/>
                  </a:lnTo>
                  <a:lnTo>
                    <a:pt x="113284" y="228343"/>
                  </a:lnTo>
                  <a:lnTo>
                    <a:pt x="133945" y="254830"/>
                  </a:lnTo>
                  <a:lnTo>
                    <a:pt x="155838" y="305609"/>
                  </a:lnTo>
                  <a:lnTo>
                    <a:pt x="156985" y="326509"/>
                  </a:lnTo>
                  <a:lnTo>
                    <a:pt x="155652" y="336996"/>
                  </a:lnTo>
                  <a:lnTo>
                    <a:pt x="154764" y="339307"/>
                  </a:lnTo>
                  <a:lnTo>
                    <a:pt x="153778" y="329398"/>
                  </a:lnTo>
                  <a:lnTo>
                    <a:pt x="158812" y="297511"/>
                  </a:lnTo>
                  <a:lnTo>
                    <a:pt x="173301" y="269605"/>
                  </a:lnTo>
                  <a:lnTo>
                    <a:pt x="181738" y="263965"/>
                  </a:lnTo>
                  <a:lnTo>
                    <a:pt x="236612" y="248580"/>
                  </a:lnTo>
                  <a:lnTo>
                    <a:pt x="268622" y="238470"/>
                  </a:lnTo>
                  <a:lnTo>
                    <a:pt x="283540" y="225310"/>
                  </a:lnTo>
                  <a:lnTo>
                    <a:pt x="289156" y="216887"/>
                  </a:lnTo>
                  <a:lnTo>
                    <a:pt x="292276" y="195050"/>
                  </a:lnTo>
                  <a:lnTo>
                    <a:pt x="291470" y="182676"/>
                  </a:lnTo>
                  <a:lnTo>
                    <a:pt x="287423" y="173256"/>
                  </a:lnTo>
                  <a:lnTo>
                    <a:pt x="273569" y="159671"/>
                  </a:lnTo>
                  <a:lnTo>
                    <a:pt x="264960" y="157920"/>
                  </a:lnTo>
                  <a:lnTo>
                    <a:pt x="246038" y="162213"/>
                  </a:lnTo>
                  <a:lnTo>
                    <a:pt x="238418" y="168974"/>
                  </a:lnTo>
                  <a:lnTo>
                    <a:pt x="217783" y="210326"/>
                  </a:lnTo>
                  <a:lnTo>
                    <a:pt x="212202" y="231518"/>
                  </a:lnTo>
                  <a:lnTo>
                    <a:pt x="218150" y="273719"/>
                  </a:lnTo>
                  <a:lnTo>
                    <a:pt x="220996" y="284255"/>
                  </a:lnTo>
                  <a:lnTo>
                    <a:pt x="233517" y="302200"/>
                  </a:lnTo>
                  <a:lnTo>
                    <a:pt x="274164" y="344906"/>
                  </a:lnTo>
                  <a:lnTo>
                    <a:pt x="313838" y="355388"/>
                  </a:lnTo>
                  <a:lnTo>
                    <a:pt x="33197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990138" y="567393"/>
              <a:ext cx="124387" cy="159640"/>
            </a:xfrm>
            <a:custGeom>
              <a:avLst/>
              <a:gdLst/>
              <a:ahLst/>
              <a:cxnLst/>
              <a:rect l="0" t="0" r="0" b="0"/>
              <a:pathLst>
                <a:path w="124387" h="159640">
                  <a:moveTo>
                    <a:pt x="106277" y="32731"/>
                  </a:moveTo>
                  <a:lnTo>
                    <a:pt x="76968" y="3422"/>
                  </a:lnTo>
                  <a:lnTo>
                    <a:pt x="69190" y="324"/>
                  </a:lnTo>
                  <a:lnTo>
                    <a:pt x="51189" y="0"/>
                  </a:lnTo>
                  <a:lnTo>
                    <a:pt x="34610" y="6876"/>
                  </a:lnTo>
                  <a:lnTo>
                    <a:pt x="19442" y="18900"/>
                  </a:lnTo>
                  <a:lnTo>
                    <a:pt x="4902" y="35942"/>
                  </a:lnTo>
                  <a:lnTo>
                    <a:pt x="0" y="58335"/>
                  </a:lnTo>
                  <a:lnTo>
                    <a:pt x="6384" y="105249"/>
                  </a:lnTo>
                  <a:lnTo>
                    <a:pt x="21177" y="132077"/>
                  </a:lnTo>
                  <a:lnTo>
                    <a:pt x="40378" y="154843"/>
                  </a:lnTo>
                  <a:lnTo>
                    <a:pt x="49476" y="158593"/>
                  </a:lnTo>
                  <a:lnTo>
                    <a:pt x="72063" y="159639"/>
                  </a:lnTo>
                  <a:lnTo>
                    <a:pt x="91460" y="153086"/>
                  </a:lnTo>
                  <a:lnTo>
                    <a:pt x="99908" y="148062"/>
                  </a:lnTo>
                  <a:lnTo>
                    <a:pt x="112415" y="133122"/>
                  </a:lnTo>
                  <a:lnTo>
                    <a:pt x="120703" y="113614"/>
                  </a:lnTo>
                  <a:lnTo>
                    <a:pt x="124386" y="89346"/>
                  </a:lnTo>
                  <a:lnTo>
                    <a:pt x="119784" y="69202"/>
                  </a:lnTo>
                  <a:lnTo>
                    <a:pt x="95748" y="222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128000" y="558010"/>
              <a:ext cx="126343" cy="176665"/>
            </a:xfrm>
            <a:custGeom>
              <a:avLst/>
              <a:gdLst/>
              <a:ahLst/>
              <a:cxnLst/>
              <a:rect l="0" t="0" r="0" b="0"/>
              <a:pathLst>
                <a:path w="126343" h="176665">
                  <a:moveTo>
                    <a:pt x="0" y="42114"/>
                  </a:moveTo>
                  <a:lnTo>
                    <a:pt x="35917" y="102055"/>
                  </a:lnTo>
                  <a:lnTo>
                    <a:pt x="70046" y="157552"/>
                  </a:lnTo>
                  <a:lnTo>
                    <a:pt x="82214" y="173748"/>
                  </a:lnTo>
                  <a:lnTo>
                    <a:pt x="82885" y="176664"/>
                  </a:lnTo>
                  <a:lnTo>
                    <a:pt x="79823" y="176267"/>
                  </a:lnTo>
                  <a:lnTo>
                    <a:pt x="74272" y="173663"/>
                  </a:lnTo>
                  <a:lnTo>
                    <a:pt x="55282" y="147642"/>
                  </a:lnTo>
                  <a:lnTo>
                    <a:pt x="28616" y="84249"/>
                  </a:lnTo>
                  <a:lnTo>
                    <a:pt x="27536" y="63180"/>
                  </a:lnTo>
                  <a:lnTo>
                    <a:pt x="32125" y="43288"/>
                  </a:lnTo>
                  <a:lnTo>
                    <a:pt x="41964" y="26648"/>
                  </a:lnTo>
                  <a:lnTo>
                    <a:pt x="57255" y="14573"/>
                  </a:lnTo>
                  <a:lnTo>
                    <a:pt x="76920" y="647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338570" y="600124"/>
              <a:ext cx="21057" cy="147400"/>
            </a:xfrm>
            <a:custGeom>
              <a:avLst/>
              <a:gdLst/>
              <a:ahLst/>
              <a:cxnLst/>
              <a:rect l="0" t="0" r="0" b="0"/>
              <a:pathLst>
                <a:path w="21057" h="147400">
                  <a:moveTo>
                    <a:pt x="0" y="0"/>
                  </a:moveTo>
                  <a:lnTo>
                    <a:pt x="5589" y="62092"/>
                  </a:lnTo>
                  <a:lnTo>
                    <a:pt x="12997" y="120885"/>
                  </a:lnTo>
                  <a:lnTo>
                    <a:pt x="2105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338570" y="4737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415202" y="562775"/>
              <a:ext cx="168506" cy="353205"/>
            </a:xfrm>
            <a:custGeom>
              <a:avLst/>
              <a:gdLst/>
              <a:ahLst/>
              <a:cxnLst/>
              <a:rect l="0" t="0" r="0" b="0"/>
              <a:pathLst>
                <a:path w="168506" h="353205">
                  <a:moveTo>
                    <a:pt x="91824" y="121577"/>
                  </a:moveTo>
                  <a:lnTo>
                    <a:pt x="103002" y="99220"/>
                  </a:lnTo>
                  <a:lnTo>
                    <a:pt x="105371" y="78885"/>
                  </a:lnTo>
                  <a:lnTo>
                    <a:pt x="97360" y="37235"/>
                  </a:lnTo>
                  <a:lnTo>
                    <a:pt x="82286" y="11319"/>
                  </a:lnTo>
                  <a:lnTo>
                    <a:pt x="73767" y="5957"/>
                  </a:lnTo>
                  <a:lnTo>
                    <a:pt x="51823" y="0"/>
                  </a:lnTo>
                  <a:lnTo>
                    <a:pt x="41760" y="1921"/>
                  </a:lnTo>
                  <a:lnTo>
                    <a:pt x="24340" y="13415"/>
                  </a:lnTo>
                  <a:lnTo>
                    <a:pt x="11918" y="33340"/>
                  </a:lnTo>
                  <a:lnTo>
                    <a:pt x="3667" y="57794"/>
                  </a:lnTo>
                  <a:lnTo>
                    <a:pt x="0" y="84260"/>
                  </a:lnTo>
                  <a:lnTo>
                    <a:pt x="4610" y="108501"/>
                  </a:lnTo>
                  <a:lnTo>
                    <a:pt x="9115" y="119879"/>
                  </a:lnTo>
                  <a:lnTo>
                    <a:pt x="23479" y="135640"/>
                  </a:lnTo>
                  <a:lnTo>
                    <a:pt x="32222" y="141481"/>
                  </a:lnTo>
                  <a:lnTo>
                    <a:pt x="66885" y="149701"/>
                  </a:lnTo>
                  <a:lnTo>
                    <a:pt x="76368" y="147345"/>
                  </a:lnTo>
                  <a:lnTo>
                    <a:pt x="83860" y="142265"/>
                  </a:lnTo>
                  <a:lnTo>
                    <a:pt x="95304" y="127262"/>
                  </a:lnTo>
                  <a:lnTo>
                    <a:pt x="104288" y="108896"/>
                  </a:lnTo>
                  <a:lnTo>
                    <a:pt x="107152" y="107274"/>
                  </a:lnTo>
                  <a:lnTo>
                    <a:pt x="109062" y="110872"/>
                  </a:lnTo>
                  <a:lnTo>
                    <a:pt x="129188" y="171336"/>
                  </a:lnTo>
                  <a:lnTo>
                    <a:pt x="147479" y="219898"/>
                  </a:lnTo>
                  <a:lnTo>
                    <a:pt x="164731" y="278822"/>
                  </a:lnTo>
                  <a:lnTo>
                    <a:pt x="168505" y="293087"/>
                  </a:lnTo>
                  <a:lnTo>
                    <a:pt x="166458" y="318297"/>
                  </a:lnTo>
                  <a:lnTo>
                    <a:pt x="162637" y="329932"/>
                  </a:lnTo>
                  <a:lnTo>
                    <a:pt x="156580" y="336520"/>
                  </a:lnTo>
                  <a:lnTo>
                    <a:pt x="149033" y="339741"/>
                  </a:lnTo>
                  <a:lnTo>
                    <a:pt x="88266" y="349525"/>
                  </a:lnTo>
                  <a:lnTo>
                    <a:pt x="49709" y="3532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654425" y="610652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54145"/>
                  </a:lnTo>
                  <a:lnTo>
                    <a:pt x="5589" y="109092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654425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776207" y="589444"/>
              <a:ext cx="151959" cy="168608"/>
            </a:xfrm>
            <a:custGeom>
              <a:avLst/>
              <a:gdLst/>
              <a:ahLst/>
              <a:cxnLst/>
              <a:rect l="0" t="0" r="0" b="0"/>
              <a:pathLst>
                <a:path w="151959" h="168608">
                  <a:moveTo>
                    <a:pt x="4560" y="63322"/>
                  </a:moveTo>
                  <a:lnTo>
                    <a:pt x="7680" y="112253"/>
                  </a:lnTo>
                  <a:lnTo>
                    <a:pt x="10626" y="134202"/>
                  </a:lnTo>
                  <a:lnTo>
                    <a:pt x="9773" y="135142"/>
                  </a:lnTo>
                  <a:lnTo>
                    <a:pt x="5707" y="125658"/>
                  </a:lnTo>
                  <a:lnTo>
                    <a:pt x="0" y="105845"/>
                  </a:lnTo>
                  <a:lnTo>
                    <a:pt x="3616" y="48932"/>
                  </a:lnTo>
                  <a:lnTo>
                    <a:pt x="9209" y="24171"/>
                  </a:lnTo>
                  <a:lnTo>
                    <a:pt x="14678" y="14995"/>
                  </a:lnTo>
                  <a:lnTo>
                    <a:pt x="30114" y="1679"/>
                  </a:lnTo>
                  <a:lnTo>
                    <a:pt x="39143" y="0"/>
                  </a:lnTo>
                  <a:lnTo>
                    <a:pt x="58535" y="4374"/>
                  </a:lnTo>
                  <a:lnTo>
                    <a:pt x="75732" y="17236"/>
                  </a:lnTo>
                  <a:lnTo>
                    <a:pt x="111852" y="64186"/>
                  </a:lnTo>
                  <a:lnTo>
                    <a:pt x="137481" y="126569"/>
                  </a:lnTo>
                  <a:lnTo>
                    <a:pt x="151958" y="1686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973344" y="610375"/>
              <a:ext cx="196978" cy="179267"/>
            </a:xfrm>
            <a:custGeom>
              <a:avLst/>
              <a:gdLst/>
              <a:ahLst/>
              <a:cxnLst/>
              <a:rect l="0" t="0" r="0" b="0"/>
              <a:pathLst>
                <a:path w="196978" h="179267">
                  <a:moveTo>
                    <a:pt x="102221" y="52920"/>
                  </a:moveTo>
                  <a:lnTo>
                    <a:pt x="96631" y="30563"/>
                  </a:lnTo>
                  <a:lnTo>
                    <a:pt x="84529" y="13348"/>
                  </a:lnTo>
                  <a:lnTo>
                    <a:pt x="76388" y="5481"/>
                  </a:lnTo>
                  <a:lnTo>
                    <a:pt x="67451" y="1407"/>
                  </a:lnTo>
                  <a:lnTo>
                    <a:pt x="48163" y="0"/>
                  </a:lnTo>
                  <a:lnTo>
                    <a:pt x="31011" y="6393"/>
                  </a:lnTo>
                  <a:lnTo>
                    <a:pt x="23162" y="11374"/>
                  </a:lnTo>
                  <a:lnTo>
                    <a:pt x="11322" y="26266"/>
                  </a:lnTo>
                  <a:lnTo>
                    <a:pt x="3329" y="45753"/>
                  </a:lnTo>
                  <a:lnTo>
                    <a:pt x="0" y="83032"/>
                  </a:lnTo>
                  <a:lnTo>
                    <a:pt x="7072" y="122543"/>
                  </a:lnTo>
                  <a:lnTo>
                    <a:pt x="23465" y="155827"/>
                  </a:lnTo>
                  <a:lnTo>
                    <a:pt x="36413" y="173136"/>
                  </a:lnTo>
                  <a:lnTo>
                    <a:pt x="44310" y="177517"/>
                  </a:lnTo>
                  <a:lnTo>
                    <a:pt x="62444" y="179266"/>
                  </a:lnTo>
                  <a:lnTo>
                    <a:pt x="79083" y="173025"/>
                  </a:lnTo>
                  <a:lnTo>
                    <a:pt x="86796" y="168085"/>
                  </a:lnTo>
                  <a:lnTo>
                    <a:pt x="98484" y="150118"/>
                  </a:lnTo>
                  <a:lnTo>
                    <a:pt x="106409" y="126535"/>
                  </a:lnTo>
                  <a:lnTo>
                    <a:pt x="111497" y="73267"/>
                  </a:lnTo>
                  <a:lnTo>
                    <a:pt x="111914" y="59466"/>
                  </a:lnTo>
                  <a:lnTo>
                    <a:pt x="113362" y="56114"/>
                  </a:lnTo>
                  <a:lnTo>
                    <a:pt x="115498" y="59728"/>
                  </a:lnTo>
                  <a:lnTo>
                    <a:pt x="132998" y="112525"/>
                  </a:lnTo>
                  <a:lnTo>
                    <a:pt x="182974" y="165200"/>
                  </a:lnTo>
                  <a:lnTo>
                    <a:pt x="196977" y="179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201907" y="400082"/>
              <a:ext cx="52643" cy="431670"/>
            </a:xfrm>
            <a:custGeom>
              <a:avLst/>
              <a:gdLst/>
              <a:ahLst/>
              <a:cxnLst/>
              <a:rect l="0" t="0" r="0" b="0"/>
              <a:pathLst>
                <a:path w="52643" h="431670">
                  <a:moveTo>
                    <a:pt x="0" y="0"/>
                  </a:moveTo>
                  <a:lnTo>
                    <a:pt x="3119" y="55170"/>
                  </a:lnTo>
                  <a:lnTo>
                    <a:pt x="11453" y="110324"/>
                  </a:lnTo>
                  <a:lnTo>
                    <a:pt x="19160" y="170881"/>
                  </a:lnTo>
                  <a:lnTo>
                    <a:pt x="26084" y="219348"/>
                  </a:lnTo>
                  <a:lnTo>
                    <a:pt x="31668" y="279721"/>
                  </a:lnTo>
                  <a:lnTo>
                    <a:pt x="39704" y="336707"/>
                  </a:lnTo>
                  <a:lnTo>
                    <a:pt x="49032" y="397500"/>
                  </a:lnTo>
                  <a:lnTo>
                    <a:pt x="52642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947564" y="1084435"/>
            <a:ext cx="2147815" cy="431669"/>
            <a:chOff x="947564" y="1084435"/>
            <a:chExt cx="2147815" cy="431669"/>
          </a:xfrm>
        </p:grpSpPr>
        <p:sp>
          <p:nvSpPr>
            <p:cNvPr id="55" name="Freeform 54"/>
            <p:cNvSpPr/>
            <p:nvPr/>
          </p:nvSpPr>
          <p:spPr>
            <a:xfrm>
              <a:off x="947564" y="1189720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10529" y="0"/>
                  </a:moveTo>
                  <a:lnTo>
                    <a:pt x="2196" y="48931"/>
                  </a:lnTo>
                  <a:lnTo>
                    <a:pt x="651" y="99896"/>
                  </a:lnTo>
                  <a:lnTo>
                    <a:pt x="193" y="159450"/>
                  </a:lnTo>
                  <a:lnTo>
                    <a:pt x="57" y="215310"/>
                  </a:lnTo>
                  <a:lnTo>
                    <a:pt x="12" y="276107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084435" y="1137077"/>
              <a:ext cx="206669" cy="365152"/>
            </a:xfrm>
            <a:custGeom>
              <a:avLst/>
              <a:gdLst/>
              <a:ahLst/>
              <a:cxnLst/>
              <a:rect l="0" t="0" r="0" b="0"/>
              <a:pathLst>
                <a:path w="206669" h="365152">
                  <a:moveTo>
                    <a:pt x="84228" y="0"/>
                  </a:moveTo>
                  <a:lnTo>
                    <a:pt x="65100" y="52705"/>
                  </a:lnTo>
                  <a:lnTo>
                    <a:pt x="38374" y="98180"/>
                  </a:lnTo>
                  <a:lnTo>
                    <a:pt x="39672" y="87700"/>
                  </a:lnTo>
                  <a:lnTo>
                    <a:pt x="52569" y="61080"/>
                  </a:lnTo>
                  <a:lnTo>
                    <a:pt x="71208" y="36555"/>
                  </a:lnTo>
                  <a:lnTo>
                    <a:pt x="79057" y="32559"/>
                  </a:lnTo>
                  <a:lnTo>
                    <a:pt x="97138" y="31238"/>
                  </a:lnTo>
                  <a:lnTo>
                    <a:pt x="104533" y="36034"/>
                  </a:lnTo>
                  <a:lnTo>
                    <a:pt x="115869" y="53840"/>
                  </a:lnTo>
                  <a:lnTo>
                    <a:pt x="128828" y="84583"/>
                  </a:lnTo>
                  <a:lnTo>
                    <a:pt x="130176" y="108562"/>
                  </a:lnTo>
                  <a:lnTo>
                    <a:pt x="121510" y="156495"/>
                  </a:lnTo>
                  <a:lnTo>
                    <a:pt x="106323" y="183500"/>
                  </a:lnTo>
                  <a:lnTo>
                    <a:pt x="103637" y="185504"/>
                  </a:lnTo>
                  <a:lnTo>
                    <a:pt x="103016" y="183331"/>
                  </a:lnTo>
                  <a:lnTo>
                    <a:pt x="103773" y="178373"/>
                  </a:lnTo>
                  <a:lnTo>
                    <a:pt x="108956" y="176237"/>
                  </a:lnTo>
                  <a:lnTo>
                    <a:pt x="137438" y="178820"/>
                  </a:lnTo>
                  <a:lnTo>
                    <a:pt x="158180" y="183981"/>
                  </a:lnTo>
                  <a:lnTo>
                    <a:pt x="166284" y="189335"/>
                  </a:lnTo>
                  <a:lnTo>
                    <a:pt x="197401" y="232990"/>
                  </a:lnTo>
                  <a:lnTo>
                    <a:pt x="206668" y="269206"/>
                  </a:lnTo>
                  <a:lnTo>
                    <a:pt x="203824" y="303983"/>
                  </a:lnTo>
                  <a:lnTo>
                    <a:pt x="192364" y="325787"/>
                  </a:lnTo>
                  <a:lnTo>
                    <a:pt x="175572" y="344836"/>
                  </a:lnTo>
                  <a:lnTo>
                    <a:pt x="156411" y="357201"/>
                  </a:lnTo>
                  <a:lnTo>
                    <a:pt x="114714" y="365151"/>
                  </a:lnTo>
                  <a:lnTo>
                    <a:pt x="57798" y="359431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530047" y="1246156"/>
              <a:ext cx="165042" cy="201993"/>
            </a:xfrm>
            <a:custGeom>
              <a:avLst/>
              <a:gdLst/>
              <a:ahLst/>
              <a:cxnLst/>
              <a:rect l="0" t="0" r="0" b="0"/>
              <a:pathLst>
                <a:path w="165042" h="201993">
                  <a:moveTo>
                    <a:pt x="133455" y="38320"/>
                  </a:moveTo>
                  <a:lnTo>
                    <a:pt x="98558" y="9012"/>
                  </a:lnTo>
                  <a:lnTo>
                    <a:pt x="76221" y="1898"/>
                  </a:lnTo>
                  <a:lnTo>
                    <a:pt x="63714" y="0"/>
                  </a:lnTo>
                  <a:lnTo>
                    <a:pt x="40458" y="4132"/>
                  </a:lnTo>
                  <a:lnTo>
                    <a:pt x="29343" y="8509"/>
                  </a:lnTo>
                  <a:lnTo>
                    <a:pt x="13874" y="22731"/>
                  </a:lnTo>
                  <a:lnTo>
                    <a:pt x="8111" y="31437"/>
                  </a:lnTo>
                  <a:lnTo>
                    <a:pt x="0" y="66047"/>
                  </a:lnTo>
                  <a:lnTo>
                    <a:pt x="5665" y="111257"/>
                  </a:lnTo>
                  <a:lnTo>
                    <a:pt x="11539" y="132738"/>
                  </a:lnTo>
                  <a:lnTo>
                    <a:pt x="40483" y="173954"/>
                  </a:lnTo>
                  <a:lnTo>
                    <a:pt x="55479" y="190629"/>
                  </a:lnTo>
                  <a:lnTo>
                    <a:pt x="76182" y="199600"/>
                  </a:lnTo>
                  <a:lnTo>
                    <a:pt x="88254" y="201992"/>
                  </a:lnTo>
                  <a:lnTo>
                    <a:pt x="111026" y="198411"/>
                  </a:lnTo>
                  <a:lnTo>
                    <a:pt x="165041" y="1751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734038" y="1242362"/>
              <a:ext cx="158103" cy="203080"/>
            </a:xfrm>
            <a:custGeom>
              <a:avLst/>
              <a:gdLst/>
              <a:ahLst/>
              <a:cxnLst/>
              <a:rect l="0" t="0" r="0" b="0"/>
              <a:pathLst>
                <a:path w="158103" h="203080">
                  <a:moveTo>
                    <a:pt x="87392" y="21057"/>
                  </a:moveTo>
                  <a:lnTo>
                    <a:pt x="70624" y="15468"/>
                  </a:lnTo>
                  <a:lnTo>
                    <a:pt x="53033" y="15844"/>
                  </a:lnTo>
                  <a:lnTo>
                    <a:pt x="34686" y="21080"/>
                  </a:lnTo>
                  <a:lnTo>
                    <a:pt x="18734" y="31206"/>
                  </a:lnTo>
                  <a:lnTo>
                    <a:pt x="6964" y="46625"/>
                  </a:lnTo>
                  <a:lnTo>
                    <a:pt x="2188" y="55650"/>
                  </a:lnTo>
                  <a:lnTo>
                    <a:pt x="0" y="75036"/>
                  </a:lnTo>
                  <a:lnTo>
                    <a:pt x="8128" y="121667"/>
                  </a:lnTo>
                  <a:lnTo>
                    <a:pt x="23222" y="156542"/>
                  </a:lnTo>
                  <a:lnTo>
                    <a:pt x="42512" y="183514"/>
                  </a:lnTo>
                  <a:lnTo>
                    <a:pt x="68635" y="200734"/>
                  </a:lnTo>
                  <a:lnTo>
                    <a:pt x="91533" y="203079"/>
                  </a:lnTo>
                  <a:lnTo>
                    <a:pt x="114969" y="199052"/>
                  </a:lnTo>
                  <a:lnTo>
                    <a:pt x="133183" y="189463"/>
                  </a:lnTo>
                  <a:lnTo>
                    <a:pt x="145958" y="174283"/>
                  </a:lnTo>
                  <a:lnTo>
                    <a:pt x="151002" y="165322"/>
                  </a:lnTo>
                  <a:lnTo>
                    <a:pt x="158102" y="124764"/>
                  </a:lnTo>
                  <a:lnTo>
                    <a:pt x="153523" y="98734"/>
                  </a:lnTo>
                  <a:lnTo>
                    <a:pt x="132235" y="43808"/>
                  </a:lnTo>
                  <a:lnTo>
                    <a:pt x="120580" y="26879"/>
                  </a:lnTo>
                  <a:lnTo>
                    <a:pt x="104482" y="14676"/>
                  </a:lnTo>
                  <a:lnTo>
                    <a:pt x="768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941706" y="1084435"/>
              <a:ext cx="48181" cy="357970"/>
            </a:xfrm>
            <a:custGeom>
              <a:avLst/>
              <a:gdLst/>
              <a:ahLst/>
              <a:cxnLst/>
              <a:rect l="0" t="0" r="0" b="0"/>
              <a:pathLst>
                <a:path w="48181" h="357970">
                  <a:moveTo>
                    <a:pt x="6066" y="0"/>
                  </a:moveTo>
                  <a:lnTo>
                    <a:pt x="0" y="34791"/>
                  </a:lnTo>
                  <a:lnTo>
                    <a:pt x="3748" y="81408"/>
                  </a:lnTo>
                  <a:lnTo>
                    <a:pt x="6549" y="139154"/>
                  </a:lnTo>
                  <a:lnTo>
                    <a:pt x="13098" y="199548"/>
                  </a:lnTo>
                  <a:lnTo>
                    <a:pt x="16728" y="253837"/>
                  </a:lnTo>
                  <a:lnTo>
                    <a:pt x="27842" y="311577"/>
                  </a:lnTo>
                  <a:lnTo>
                    <a:pt x="37864" y="339933"/>
                  </a:lnTo>
                  <a:lnTo>
                    <a:pt x="4818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018365" y="1263419"/>
              <a:ext cx="145801" cy="174534"/>
            </a:xfrm>
            <a:custGeom>
              <a:avLst/>
              <a:gdLst/>
              <a:ahLst/>
              <a:cxnLst/>
              <a:rect l="0" t="0" r="0" b="0"/>
              <a:pathLst>
                <a:path w="145801" h="174534">
                  <a:moveTo>
                    <a:pt x="97862" y="0"/>
                  </a:moveTo>
                  <a:lnTo>
                    <a:pt x="75506" y="0"/>
                  </a:lnTo>
                  <a:lnTo>
                    <a:pt x="44835" y="11179"/>
                  </a:lnTo>
                  <a:lnTo>
                    <a:pt x="19110" y="29309"/>
                  </a:lnTo>
                  <a:lnTo>
                    <a:pt x="7099" y="48901"/>
                  </a:lnTo>
                  <a:lnTo>
                    <a:pt x="2259" y="60677"/>
                  </a:lnTo>
                  <a:lnTo>
                    <a:pt x="0" y="86239"/>
                  </a:lnTo>
                  <a:lnTo>
                    <a:pt x="8082" y="135188"/>
                  </a:lnTo>
                  <a:lnTo>
                    <a:pt x="20525" y="154060"/>
                  </a:lnTo>
                  <a:lnTo>
                    <a:pt x="28757" y="162368"/>
                  </a:lnTo>
                  <a:lnTo>
                    <a:pt x="50381" y="171600"/>
                  </a:lnTo>
                  <a:lnTo>
                    <a:pt x="75590" y="174533"/>
                  </a:lnTo>
                  <a:lnTo>
                    <a:pt x="102391" y="171937"/>
                  </a:lnTo>
                  <a:lnTo>
                    <a:pt x="123662" y="160644"/>
                  </a:lnTo>
                  <a:lnTo>
                    <a:pt x="132610" y="152720"/>
                  </a:lnTo>
                  <a:lnTo>
                    <a:pt x="142551" y="131437"/>
                  </a:lnTo>
                  <a:lnTo>
                    <a:pt x="145800" y="107549"/>
                  </a:lnTo>
                  <a:lnTo>
                    <a:pt x="143345" y="85235"/>
                  </a:lnTo>
                  <a:lnTo>
                    <a:pt x="129796" y="52941"/>
                  </a:lnTo>
                  <a:lnTo>
                    <a:pt x="9786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242570" y="1259819"/>
              <a:ext cx="168457" cy="172057"/>
            </a:xfrm>
            <a:custGeom>
              <a:avLst/>
              <a:gdLst/>
              <a:ahLst/>
              <a:cxnLst/>
              <a:rect l="0" t="0" r="0" b="0"/>
              <a:pathLst>
                <a:path w="168457" h="172057">
                  <a:moveTo>
                    <a:pt x="0" y="45714"/>
                  </a:moveTo>
                  <a:lnTo>
                    <a:pt x="17958" y="109142"/>
                  </a:lnTo>
                  <a:lnTo>
                    <a:pt x="35149" y="161562"/>
                  </a:lnTo>
                  <a:lnTo>
                    <a:pt x="35131" y="166230"/>
                  </a:lnTo>
                  <a:lnTo>
                    <a:pt x="32779" y="167002"/>
                  </a:lnTo>
                  <a:lnTo>
                    <a:pt x="28871" y="165177"/>
                  </a:lnTo>
                  <a:lnTo>
                    <a:pt x="21410" y="150672"/>
                  </a:lnTo>
                  <a:lnTo>
                    <a:pt x="13752" y="113078"/>
                  </a:lnTo>
                  <a:lnTo>
                    <a:pt x="16754" y="53561"/>
                  </a:lnTo>
                  <a:lnTo>
                    <a:pt x="30960" y="16454"/>
                  </a:lnTo>
                  <a:lnTo>
                    <a:pt x="40527" y="8660"/>
                  </a:lnTo>
                  <a:lnTo>
                    <a:pt x="66755" y="0"/>
                  </a:lnTo>
                  <a:lnTo>
                    <a:pt x="78428" y="30"/>
                  </a:lnTo>
                  <a:lnTo>
                    <a:pt x="97638" y="6303"/>
                  </a:lnTo>
                  <a:lnTo>
                    <a:pt x="121606" y="28578"/>
                  </a:lnTo>
                  <a:lnTo>
                    <a:pt x="137937" y="57404"/>
                  </a:lnTo>
                  <a:lnTo>
                    <a:pt x="157605" y="117371"/>
                  </a:lnTo>
                  <a:lnTo>
                    <a:pt x="168456" y="172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495253" y="1295005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48931"/>
                  </a:lnTo>
                  <a:lnTo>
                    <a:pt x="7236" y="11042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463668" y="117919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558424" y="1197632"/>
              <a:ext cx="157929" cy="188026"/>
            </a:xfrm>
            <a:custGeom>
              <a:avLst/>
              <a:gdLst/>
              <a:ahLst/>
              <a:cxnLst/>
              <a:rect l="0" t="0" r="0" b="0"/>
              <a:pathLst>
                <a:path w="157929" h="188026">
                  <a:moveTo>
                    <a:pt x="0" y="65787"/>
                  </a:moveTo>
                  <a:lnTo>
                    <a:pt x="53028" y="80441"/>
                  </a:lnTo>
                  <a:lnTo>
                    <a:pt x="89932" y="79358"/>
                  </a:lnTo>
                  <a:lnTo>
                    <a:pt x="130502" y="71628"/>
                  </a:lnTo>
                  <a:lnTo>
                    <a:pt x="140814" y="66172"/>
                  </a:lnTo>
                  <a:lnTo>
                    <a:pt x="155391" y="50750"/>
                  </a:lnTo>
                  <a:lnTo>
                    <a:pt x="157406" y="41725"/>
                  </a:lnTo>
                  <a:lnTo>
                    <a:pt x="153407" y="22337"/>
                  </a:lnTo>
                  <a:lnTo>
                    <a:pt x="147895" y="14594"/>
                  </a:lnTo>
                  <a:lnTo>
                    <a:pt x="132412" y="2870"/>
                  </a:lnTo>
                  <a:lnTo>
                    <a:pt x="113832" y="0"/>
                  </a:lnTo>
                  <a:lnTo>
                    <a:pt x="103964" y="872"/>
                  </a:lnTo>
                  <a:lnTo>
                    <a:pt x="86761" y="8080"/>
                  </a:lnTo>
                  <a:lnTo>
                    <a:pt x="26179" y="52069"/>
                  </a:lnTo>
                  <a:lnTo>
                    <a:pt x="22132" y="62491"/>
                  </a:lnTo>
                  <a:lnTo>
                    <a:pt x="20755" y="89669"/>
                  </a:lnTo>
                  <a:lnTo>
                    <a:pt x="32146" y="126676"/>
                  </a:lnTo>
                  <a:lnTo>
                    <a:pt x="50339" y="154278"/>
                  </a:lnTo>
                  <a:lnTo>
                    <a:pt x="76137" y="177275"/>
                  </a:lnTo>
                  <a:lnTo>
                    <a:pt x="102079" y="185527"/>
                  </a:lnTo>
                  <a:lnTo>
                    <a:pt x="128427" y="188025"/>
                  </a:lnTo>
                  <a:lnTo>
                    <a:pt x="157928" y="181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837341" y="1189720"/>
              <a:ext cx="167116" cy="223455"/>
            </a:xfrm>
            <a:custGeom>
              <a:avLst/>
              <a:gdLst/>
              <a:ahLst/>
              <a:cxnLst/>
              <a:rect l="0" t="0" r="0" b="0"/>
              <a:pathLst>
                <a:path w="167116" h="223455">
                  <a:moveTo>
                    <a:pt x="100109" y="0"/>
                  </a:moveTo>
                  <a:lnTo>
                    <a:pt x="41492" y="14654"/>
                  </a:lnTo>
                  <a:lnTo>
                    <a:pt x="21025" y="27570"/>
                  </a:lnTo>
                  <a:lnTo>
                    <a:pt x="12291" y="35927"/>
                  </a:lnTo>
                  <a:lnTo>
                    <a:pt x="2587" y="57692"/>
                  </a:lnTo>
                  <a:lnTo>
                    <a:pt x="0" y="70046"/>
                  </a:lnTo>
                  <a:lnTo>
                    <a:pt x="1784" y="80623"/>
                  </a:lnTo>
                  <a:lnTo>
                    <a:pt x="13125" y="98613"/>
                  </a:lnTo>
                  <a:lnTo>
                    <a:pt x="22233" y="103177"/>
                  </a:lnTo>
                  <a:lnTo>
                    <a:pt x="78271" y="110827"/>
                  </a:lnTo>
                  <a:lnTo>
                    <a:pt x="139925" y="129729"/>
                  </a:lnTo>
                  <a:lnTo>
                    <a:pt x="151219" y="135619"/>
                  </a:lnTo>
                  <a:lnTo>
                    <a:pt x="158749" y="144225"/>
                  </a:lnTo>
                  <a:lnTo>
                    <a:pt x="167115" y="166265"/>
                  </a:lnTo>
                  <a:lnTo>
                    <a:pt x="164595" y="188539"/>
                  </a:lnTo>
                  <a:lnTo>
                    <a:pt x="160647" y="199392"/>
                  </a:lnTo>
                  <a:lnTo>
                    <a:pt x="146902" y="214571"/>
                  </a:lnTo>
                  <a:lnTo>
                    <a:pt x="138323" y="220256"/>
                  </a:lnTo>
                  <a:lnTo>
                    <a:pt x="116313" y="223454"/>
                  </a:lnTo>
                  <a:lnTo>
                    <a:pt x="64056" y="221564"/>
                  </a:lnTo>
                  <a:lnTo>
                    <a:pt x="15881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084849" y="136870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63253" y="2430992"/>
            <a:ext cx="6348686" cy="811786"/>
            <a:chOff x="463253" y="2430992"/>
            <a:chExt cx="6348686" cy="811786"/>
          </a:xfrm>
        </p:grpSpPr>
        <p:sp>
          <p:nvSpPr>
            <p:cNvPr id="68" name="Freeform 67"/>
            <p:cNvSpPr/>
            <p:nvPr/>
          </p:nvSpPr>
          <p:spPr>
            <a:xfrm>
              <a:off x="463253" y="2779523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56672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99432" y="2584967"/>
              <a:ext cx="206019" cy="426184"/>
            </a:xfrm>
            <a:custGeom>
              <a:avLst/>
              <a:gdLst/>
              <a:ahLst/>
              <a:cxnLst/>
              <a:rect l="0" t="0" r="0" b="0"/>
              <a:pathLst>
                <a:path w="206019" h="426184">
                  <a:moveTo>
                    <a:pt x="37562" y="78742"/>
                  </a:moveTo>
                  <a:lnTo>
                    <a:pt x="22908" y="128294"/>
                  </a:lnTo>
                  <a:lnTo>
                    <a:pt x="18402" y="178822"/>
                  </a:lnTo>
                  <a:lnTo>
                    <a:pt x="17067" y="232658"/>
                  </a:lnTo>
                  <a:lnTo>
                    <a:pt x="9381" y="288780"/>
                  </a:lnTo>
                  <a:lnTo>
                    <a:pt x="6985" y="336858"/>
                  </a:lnTo>
                  <a:lnTo>
                    <a:pt x="3057" y="399267"/>
                  </a:lnTo>
                  <a:lnTo>
                    <a:pt x="0" y="416560"/>
                  </a:lnTo>
                  <a:lnTo>
                    <a:pt x="822" y="416258"/>
                  </a:lnTo>
                  <a:lnTo>
                    <a:pt x="16977" y="360292"/>
                  </a:lnTo>
                  <a:lnTo>
                    <a:pt x="30637" y="300733"/>
                  </a:lnTo>
                  <a:lnTo>
                    <a:pt x="41099" y="244343"/>
                  </a:lnTo>
                  <a:lnTo>
                    <a:pt x="51609" y="188771"/>
                  </a:lnTo>
                  <a:lnTo>
                    <a:pt x="56542" y="129671"/>
                  </a:lnTo>
                  <a:lnTo>
                    <a:pt x="58004" y="78884"/>
                  </a:lnTo>
                  <a:lnTo>
                    <a:pt x="69991" y="16977"/>
                  </a:lnTo>
                  <a:lnTo>
                    <a:pt x="73220" y="5980"/>
                  </a:lnTo>
                  <a:lnTo>
                    <a:pt x="77711" y="988"/>
                  </a:lnTo>
                  <a:lnTo>
                    <a:pt x="83046" y="0"/>
                  </a:lnTo>
                  <a:lnTo>
                    <a:pt x="88942" y="1681"/>
                  </a:lnTo>
                  <a:lnTo>
                    <a:pt x="94042" y="6311"/>
                  </a:lnTo>
                  <a:lnTo>
                    <a:pt x="102829" y="20815"/>
                  </a:lnTo>
                  <a:lnTo>
                    <a:pt x="121604" y="77238"/>
                  </a:lnTo>
                  <a:lnTo>
                    <a:pt x="139313" y="131187"/>
                  </a:lnTo>
                  <a:lnTo>
                    <a:pt x="153371" y="179699"/>
                  </a:lnTo>
                  <a:lnTo>
                    <a:pt x="167413" y="233735"/>
                  </a:lnTo>
                  <a:lnTo>
                    <a:pt x="172353" y="284153"/>
                  </a:lnTo>
                  <a:lnTo>
                    <a:pt x="181258" y="347261"/>
                  </a:lnTo>
                  <a:lnTo>
                    <a:pt x="186204" y="388241"/>
                  </a:lnTo>
                  <a:lnTo>
                    <a:pt x="206018" y="4261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47523" y="2863751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87304" y="15641"/>
                  </a:lnTo>
                  <a:lnTo>
                    <a:pt x="32101" y="372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68621" y="2611067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9065" y="215261"/>
                  </a:lnTo>
                  <a:lnTo>
                    <a:pt x="15684" y="269542"/>
                  </a:lnTo>
                  <a:lnTo>
                    <a:pt x="19996" y="331880"/>
                  </a:lnTo>
                  <a:lnTo>
                    <a:pt x="20848" y="379895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078846" y="2611067"/>
              <a:ext cx="26647" cy="389555"/>
            </a:xfrm>
            <a:custGeom>
              <a:avLst/>
              <a:gdLst/>
              <a:ahLst/>
              <a:cxnLst/>
              <a:rect l="0" t="0" r="0" b="0"/>
              <a:pathLst>
                <a:path w="26647" h="389555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559" y="91015"/>
                  </a:lnTo>
                  <a:lnTo>
                    <a:pt x="12621" y="152986"/>
                  </a:lnTo>
                  <a:lnTo>
                    <a:pt x="13912" y="199617"/>
                  </a:lnTo>
                  <a:lnTo>
                    <a:pt x="9745" y="261397"/>
                  </a:lnTo>
                  <a:lnTo>
                    <a:pt x="14879" y="316617"/>
                  </a:lnTo>
                  <a:lnTo>
                    <a:pt x="23975" y="368431"/>
                  </a:lnTo>
                  <a:lnTo>
                    <a:pt x="26646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312564" y="2745924"/>
              <a:ext cx="140999" cy="416671"/>
            </a:xfrm>
            <a:custGeom>
              <a:avLst/>
              <a:gdLst/>
              <a:ahLst/>
              <a:cxnLst/>
              <a:rect l="0" t="0" r="0" b="0"/>
              <a:pathLst>
                <a:path w="140999" h="416671">
                  <a:moveTo>
                    <a:pt x="24555" y="191526"/>
                  </a:moveTo>
                  <a:lnTo>
                    <a:pt x="39209" y="244554"/>
                  </a:lnTo>
                  <a:lnTo>
                    <a:pt x="52752" y="300830"/>
                  </a:lnTo>
                  <a:lnTo>
                    <a:pt x="66693" y="354407"/>
                  </a:lnTo>
                  <a:lnTo>
                    <a:pt x="80710" y="415184"/>
                  </a:lnTo>
                  <a:lnTo>
                    <a:pt x="78369" y="416670"/>
                  </a:lnTo>
                  <a:lnTo>
                    <a:pt x="74469" y="415322"/>
                  </a:lnTo>
                  <a:lnTo>
                    <a:pt x="57802" y="391067"/>
                  </a:lnTo>
                  <a:lnTo>
                    <a:pt x="39614" y="327648"/>
                  </a:lnTo>
                  <a:lnTo>
                    <a:pt x="24756" y="271447"/>
                  </a:lnTo>
                  <a:lnTo>
                    <a:pt x="10557" y="215892"/>
                  </a:lnTo>
                  <a:lnTo>
                    <a:pt x="0" y="165211"/>
                  </a:lnTo>
                  <a:lnTo>
                    <a:pt x="642" y="111329"/>
                  </a:lnTo>
                  <a:lnTo>
                    <a:pt x="12509" y="49126"/>
                  </a:lnTo>
                  <a:lnTo>
                    <a:pt x="23490" y="20223"/>
                  </a:lnTo>
                  <a:lnTo>
                    <a:pt x="33204" y="10644"/>
                  </a:lnTo>
                  <a:lnTo>
                    <a:pt x="59594" y="0"/>
                  </a:lnTo>
                  <a:lnTo>
                    <a:pt x="84582" y="1509"/>
                  </a:lnTo>
                  <a:lnTo>
                    <a:pt x="96158" y="5186"/>
                  </a:lnTo>
                  <a:lnTo>
                    <a:pt x="115260" y="18632"/>
                  </a:lnTo>
                  <a:lnTo>
                    <a:pt x="130379" y="36305"/>
                  </a:lnTo>
                  <a:lnTo>
                    <a:pt x="140998" y="55859"/>
                  </a:lnTo>
                  <a:lnTo>
                    <a:pt x="140258" y="79367"/>
                  </a:lnTo>
                  <a:lnTo>
                    <a:pt x="121636" y="137979"/>
                  </a:lnTo>
                  <a:lnTo>
                    <a:pt x="102713" y="169031"/>
                  </a:lnTo>
                  <a:lnTo>
                    <a:pt x="68589" y="197958"/>
                  </a:lnTo>
                  <a:lnTo>
                    <a:pt x="45612" y="2125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516103" y="2516310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8333" y="170555"/>
                  </a:lnTo>
                  <a:lnTo>
                    <a:pt x="12998" y="217431"/>
                  </a:lnTo>
                  <a:lnTo>
                    <a:pt x="18669" y="275774"/>
                  </a:lnTo>
                  <a:lnTo>
                    <a:pt x="17230" y="328156"/>
                  </a:lnTo>
                  <a:lnTo>
                    <a:pt x="14677" y="352908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610012" y="2759846"/>
              <a:ext cx="148248" cy="198662"/>
            </a:xfrm>
            <a:custGeom>
              <a:avLst/>
              <a:gdLst/>
              <a:ahLst/>
              <a:cxnLst/>
              <a:rect l="0" t="0" r="0" b="0"/>
              <a:pathLst>
                <a:path w="148248" h="198662">
                  <a:moveTo>
                    <a:pt x="64019" y="124962"/>
                  </a:moveTo>
                  <a:lnTo>
                    <a:pt x="86895" y="98576"/>
                  </a:lnTo>
                  <a:lnTo>
                    <a:pt x="96803" y="75410"/>
                  </a:lnTo>
                  <a:lnTo>
                    <a:pt x="98867" y="52636"/>
                  </a:lnTo>
                  <a:lnTo>
                    <a:pt x="90659" y="9420"/>
                  </a:lnTo>
                  <a:lnTo>
                    <a:pt x="84119" y="3480"/>
                  </a:lnTo>
                  <a:lnTo>
                    <a:pt x="75079" y="690"/>
                  </a:lnTo>
                  <a:lnTo>
                    <a:pt x="64373" y="0"/>
                  </a:lnTo>
                  <a:lnTo>
                    <a:pt x="46239" y="5472"/>
                  </a:lnTo>
                  <a:lnTo>
                    <a:pt x="38127" y="10207"/>
                  </a:lnTo>
                  <a:lnTo>
                    <a:pt x="25995" y="27947"/>
                  </a:lnTo>
                  <a:lnTo>
                    <a:pt x="0" y="89786"/>
                  </a:lnTo>
                  <a:lnTo>
                    <a:pt x="1246" y="123898"/>
                  </a:lnTo>
                  <a:lnTo>
                    <a:pt x="10195" y="156232"/>
                  </a:lnTo>
                  <a:lnTo>
                    <a:pt x="20989" y="177464"/>
                  </a:lnTo>
                  <a:lnTo>
                    <a:pt x="28314" y="183360"/>
                  </a:lnTo>
                  <a:lnTo>
                    <a:pt x="36706" y="186121"/>
                  </a:lnTo>
                  <a:lnTo>
                    <a:pt x="45810" y="186792"/>
                  </a:lnTo>
                  <a:lnTo>
                    <a:pt x="54219" y="182559"/>
                  </a:lnTo>
                  <a:lnTo>
                    <a:pt x="69802" y="165379"/>
                  </a:lnTo>
                  <a:lnTo>
                    <a:pt x="91728" y="123809"/>
                  </a:lnTo>
                  <a:lnTo>
                    <a:pt x="103287" y="75124"/>
                  </a:lnTo>
                  <a:lnTo>
                    <a:pt x="104236" y="76529"/>
                  </a:lnTo>
                  <a:lnTo>
                    <a:pt x="104120" y="90568"/>
                  </a:lnTo>
                  <a:lnTo>
                    <a:pt x="100169" y="112405"/>
                  </a:lnTo>
                  <a:lnTo>
                    <a:pt x="103872" y="134589"/>
                  </a:lnTo>
                  <a:lnTo>
                    <a:pt x="119111" y="163689"/>
                  </a:lnTo>
                  <a:lnTo>
                    <a:pt x="148247" y="198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789844" y="2747937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0" y="0"/>
                  </a:moveTo>
                  <a:lnTo>
                    <a:pt x="19128" y="63428"/>
                  </a:lnTo>
                  <a:lnTo>
                    <a:pt x="36880" y="102217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789844" y="2716352"/>
              <a:ext cx="136872" cy="484312"/>
            </a:xfrm>
            <a:custGeom>
              <a:avLst/>
              <a:gdLst/>
              <a:ahLst/>
              <a:cxnLst/>
              <a:rect l="0" t="0" r="0" b="0"/>
              <a:pathLst>
                <a:path w="136872" h="484312">
                  <a:moveTo>
                    <a:pt x="136871" y="0"/>
                  </a:moveTo>
                  <a:lnTo>
                    <a:pt x="121230" y="26386"/>
                  </a:lnTo>
                  <a:lnTo>
                    <a:pt x="105662" y="81684"/>
                  </a:lnTo>
                  <a:lnTo>
                    <a:pt x="91749" y="129878"/>
                  </a:lnTo>
                  <a:lnTo>
                    <a:pt x="67671" y="188592"/>
                  </a:lnTo>
                  <a:lnTo>
                    <a:pt x="49263" y="242034"/>
                  </a:lnTo>
                  <a:lnTo>
                    <a:pt x="31603" y="303115"/>
                  </a:lnTo>
                  <a:lnTo>
                    <a:pt x="14040" y="361187"/>
                  </a:lnTo>
                  <a:lnTo>
                    <a:pt x="4680" y="412345"/>
                  </a:lnTo>
                  <a:lnTo>
                    <a:pt x="924" y="463380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913398" y="2742380"/>
              <a:ext cx="129343" cy="201426"/>
            </a:xfrm>
            <a:custGeom>
              <a:avLst/>
              <a:gdLst/>
              <a:ahLst/>
              <a:cxnLst/>
              <a:rect l="0" t="0" r="0" b="0"/>
              <a:pathLst>
                <a:path w="129343" h="201426">
                  <a:moveTo>
                    <a:pt x="23845" y="110842"/>
                  </a:moveTo>
                  <a:lnTo>
                    <a:pt x="77720" y="92884"/>
                  </a:lnTo>
                  <a:lnTo>
                    <a:pt x="107268" y="81475"/>
                  </a:lnTo>
                  <a:lnTo>
                    <a:pt x="123703" y="70104"/>
                  </a:lnTo>
                  <a:lnTo>
                    <a:pt x="127852" y="61457"/>
                  </a:lnTo>
                  <a:lnTo>
                    <a:pt x="129342" y="39370"/>
                  </a:lnTo>
                  <a:lnTo>
                    <a:pt x="122985" y="20196"/>
                  </a:lnTo>
                  <a:lnTo>
                    <a:pt x="118014" y="11807"/>
                  </a:lnTo>
                  <a:lnTo>
                    <a:pt x="108852" y="6214"/>
                  </a:lnTo>
                  <a:lnTo>
                    <a:pt x="83073" y="0"/>
                  </a:lnTo>
                  <a:lnTo>
                    <a:pt x="61477" y="3477"/>
                  </a:lnTo>
                  <a:lnTo>
                    <a:pt x="44080" y="13992"/>
                  </a:lnTo>
                  <a:lnTo>
                    <a:pt x="22302" y="39642"/>
                  </a:lnTo>
                  <a:lnTo>
                    <a:pt x="0" y="95704"/>
                  </a:lnTo>
                  <a:lnTo>
                    <a:pt x="142" y="136122"/>
                  </a:lnTo>
                  <a:lnTo>
                    <a:pt x="7851" y="157563"/>
                  </a:lnTo>
                  <a:lnTo>
                    <a:pt x="31864" y="190391"/>
                  </a:lnTo>
                  <a:lnTo>
                    <a:pt x="51586" y="198840"/>
                  </a:lnTo>
                  <a:lnTo>
                    <a:pt x="73609" y="201425"/>
                  </a:lnTo>
                  <a:lnTo>
                    <a:pt x="108073" y="1950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080128" y="2430992"/>
              <a:ext cx="140688" cy="494345"/>
            </a:xfrm>
            <a:custGeom>
              <a:avLst/>
              <a:gdLst/>
              <a:ahLst/>
              <a:cxnLst/>
              <a:rect l="0" t="0" r="0" b="0"/>
              <a:pathLst>
                <a:path w="140688" h="494345">
                  <a:moveTo>
                    <a:pt x="67685" y="432759"/>
                  </a:moveTo>
                  <a:lnTo>
                    <a:pt x="84453" y="421580"/>
                  </a:lnTo>
                  <a:lnTo>
                    <a:pt x="95805" y="403614"/>
                  </a:lnTo>
                  <a:lnTo>
                    <a:pt x="103579" y="380031"/>
                  </a:lnTo>
                  <a:lnTo>
                    <a:pt x="107035" y="353952"/>
                  </a:lnTo>
                  <a:lnTo>
                    <a:pt x="102331" y="329884"/>
                  </a:lnTo>
                  <a:lnTo>
                    <a:pt x="97802" y="318552"/>
                  </a:lnTo>
                  <a:lnTo>
                    <a:pt x="90102" y="310997"/>
                  </a:lnTo>
                  <a:lnTo>
                    <a:pt x="69070" y="302603"/>
                  </a:lnTo>
                  <a:lnTo>
                    <a:pt x="59249" y="302705"/>
                  </a:lnTo>
                  <a:lnTo>
                    <a:pt x="42099" y="309057"/>
                  </a:lnTo>
                  <a:lnTo>
                    <a:pt x="29797" y="322798"/>
                  </a:lnTo>
                  <a:lnTo>
                    <a:pt x="12368" y="365805"/>
                  </a:lnTo>
                  <a:lnTo>
                    <a:pt x="0" y="425426"/>
                  </a:lnTo>
                  <a:lnTo>
                    <a:pt x="1728" y="450557"/>
                  </a:lnTo>
                  <a:lnTo>
                    <a:pt x="14867" y="484436"/>
                  </a:lnTo>
                  <a:lnTo>
                    <a:pt x="21944" y="490607"/>
                  </a:lnTo>
                  <a:lnTo>
                    <a:pt x="30172" y="493551"/>
                  </a:lnTo>
                  <a:lnTo>
                    <a:pt x="39167" y="494344"/>
                  </a:lnTo>
                  <a:lnTo>
                    <a:pt x="47503" y="491363"/>
                  </a:lnTo>
                  <a:lnTo>
                    <a:pt x="63005" y="478692"/>
                  </a:lnTo>
                  <a:lnTo>
                    <a:pt x="102711" y="421641"/>
                  </a:lnTo>
                  <a:lnTo>
                    <a:pt x="120697" y="379292"/>
                  </a:lnTo>
                  <a:lnTo>
                    <a:pt x="133435" y="324110"/>
                  </a:lnTo>
                  <a:lnTo>
                    <a:pt x="139029" y="263306"/>
                  </a:lnTo>
                  <a:lnTo>
                    <a:pt x="140687" y="212015"/>
                  </a:lnTo>
                  <a:lnTo>
                    <a:pt x="134011" y="157658"/>
                  </a:lnTo>
                  <a:lnTo>
                    <a:pt x="130621" y="106363"/>
                  </a:lnTo>
                  <a:lnTo>
                    <a:pt x="119588" y="52691"/>
                  </a:lnTo>
                  <a:lnTo>
                    <a:pt x="106460" y="14430"/>
                  </a:lnTo>
                  <a:lnTo>
                    <a:pt x="100554" y="2964"/>
                  </a:lnTo>
                  <a:lnTo>
                    <a:pt x="95447" y="0"/>
                  </a:lnTo>
                  <a:lnTo>
                    <a:pt x="90872" y="2703"/>
                  </a:lnTo>
                  <a:lnTo>
                    <a:pt x="82670" y="19355"/>
                  </a:lnTo>
                  <a:lnTo>
                    <a:pt x="70992" y="74585"/>
                  </a:lnTo>
                  <a:lnTo>
                    <a:pt x="71784" y="113724"/>
                  </a:lnTo>
                  <a:lnTo>
                    <a:pt x="76944" y="175157"/>
                  </a:lnTo>
                  <a:lnTo>
                    <a:pt x="79133" y="236902"/>
                  </a:lnTo>
                  <a:lnTo>
                    <a:pt x="89617" y="293465"/>
                  </a:lnTo>
                  <a:lnTo>
                    <a:pt x="102953" y="354421"/>
                  </a:lnTo>
                  <a:lnTo>
                    <a:pt x="120327" y="4117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483677" y="2749203"/>
              <a:ext cx="169505" cy="198619"/>
            </a:xfrm>
            <a:custGeom>
              <a:avLst/>
              <a:gdLst/>
              <a:ahLst/>
              <a:cxnLst/>
              <a:rect l="0" t="0" r="0" b="0"/>
              <a:pathLst>
                <a:path w="169505" h="198619">
                  <a:moveTo>
                    <a:pt x="106333" y="93491"/>
                  </a:moveTo>
                  <a:lnTo>
                    <a:pt x="103213" y="50799"/>
                  </a:lnTo>
                  <a:lnTo>
                    <a:pt x="91679" y="9149"/>
                  </a:lnTo>
                  <a:lnTo>
                    <a:pt x="86035" y="3338"/>
                  </a:lnTo>
                  <a:lnTo>
                    <a:pt x="78763" y="633"/>
                  </a:lnTo>
                  <a:lnTo>
                    <a:pt x="70406" y="0"/>
                  </a:lnTo>
                  <a:lnTo>
                    <a:pt x="63664" y="3088"/>
                  </a:lnTo>
                  <a:lnTo>
                    <a:pt x="53054" y="15877"/>
                  </a:lnTo>
                  <a:lnTo>
                    <a:pt x="24679" y="71110"/>
                  </a:lnTo>
                  <a:lnTo>
                    <a:pt x="9219" y="100507"/>
                  </a:lnTo>
                  <a:lnTo>
                    <a:pt x="2986" y="108697"/>
                  </a:lnTo>
                  <a:lnTo>
                    <a:pt x="0" y="117666"/>
                  </a:lnTo>
                  <a:lnTo>
                    <a:pt x="679" y="173190"/>
                  </a:lnTo>
                  <a:lnTo>
                    <a:pt x="4312" y="182889"/>
                  </a:lnTo>
                  <a:lnTo>
                    <a:pt x="17706" y="196784"/>
                  </a:lnTo>
                  <a:lnTo>
                    <a:pt x="26192" y="198618"/>
                  </a:lnTo>
                  <a:lnTo>
                    <a:pt x="44978" y="194416"/>
                  </a:lnTo>
                  <a:lnTo>
                    <a:pt x="52562" y="188850"/>
                  </a:lnTo>
                  <a:lnTo>
                    <a:pt x="76258" y="151582"/>
                  </a:lnTo>
                  <a:lnTo>
                    <a:pt x="108871" y="94208"/>
                  </a:lnTo>
                  <a:lnTo>
                    <a:pt x="120213" y="69137"/>
                  </a:lnTo>
                  <a:lnTo>
                    <a:pt x="120266" y="70236"/>
                  </a:lnTo>
                  <a:lnTo>
                    <a:pt x="116035" y="80816"/>
                  </a:lnTo>
                  <a:lnTo>
                    <a:pt x="106355" y="97216"/>
                  </a:lnTo>
                  <a:lnTo>
                    <a:pt x="103613" y="116204"/>
                  </a:lnTo>
                  <a:lnTo>
                    <a:pt x="104520" y="126180"/>
                  </a:lnTo>
                  <a:lnTo>
                    <a:pt x="111766" y="143504"/>
                  </a:lnTo>
                  <a:lnTo>
                    <a:pt x="116974" y="151400"/>
                  </a:lnTo>
                  <a:lnTo>
                    <a:pt x="132119" y="163292"/>
                  </a:lnTo>
                  <a:lnTo>
                    <a:pt x="169504" y="1777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915647" y="2689706"/>
              <a:ext cx="158675" cy="242482"/>
            </a:xfrm>
            <a:custGeom>
              <a:avLst/>
              <a:gdLst/>
              <a:ahLst/>
              <a:cxnLst/>
              <a:rect l="0" t="0" r="0" b="0"/>
              <a:pathLst>
                <a:path w="158675" h="242482">
                  <a:moveTo>
                    <a:pt x="158674" y="5589"/>
                  </a:moveTo>
                  <a:lnTo>
                    <a:pt x="141906" y="0"/>
                  </a:lnTo>
                  <a:lnTo>
                    <a:pt x="124315" y="375"/>
                  </a:lnTo>
                  <a:lnTo>
                    <a:pt x="74080" y="14478"/>
                  </a:lnTo>
                  <a:lnTo>
                    <a:pt x="21755" y="44902"/>
                  </a:lnTo>
                  <a:lnTo>
                    <a:pt x="6964" y="61666"/>
                  </a:lnTo>
                  <a:lnTo>
                    <a:pt x="1382" y="71049"/>
                  </a:lnTo>
                  <a:lnTo>
                    <a:pt x="0" y="79645"/>
                  </a:lnTo>
                  <a:lnTo>
                    <a:pt x="1419" y="87715"/>
                  </a:lnTo>
                  <a:lnTo>
                    <a:pt x="4704" y="95435"/>
                  </a:lnTo>
                  <a:lnTo>
                    <a:pt x="11574" y="100581"/>
                  </a:lnTo>
                  <a:lnTo>
                    <a:pt x="31685" y="106299"/>
                  </a:lnTo>
                  <a:lnTo>
                    <a:pt x="93222" y="113391"/>
                  </a:lnTo>
                  <a:lnTo>
                    <a:pt x="126413" y="125268"/>
                  </a:lnTo>
                  <a:lnTo>
                    <a:pt x="137166" y="130998"/>
                  </a:lnTo>
                  <a:lnTo>
                    <a:pt x="144335" y="139498"/>
                  </a:lnTo>
                  <a:lnTo>
                    <a:pt x="152301" y="161420"/>
                  </a:lnTo>
                  <a:lnTo>
                    <a:pt x="156786" y="200070"/>
                  </a:lnTo>
                  <a:lnTo>
                    <a:pt x="151596" y="221097"/>
                  </a:lnTo>
                  <a:lnTo>
                    <a:pt x="146936" y="229979"/>
                  </a:lnTo>
                  <a:lnTo>
                    <a:pt x="139150" y="235901"/>
                  </a:lnTo>
                  <a:lnTo>
                    <a:pt x="118021" y="242481"/>
                  </a:lnTo>
                  <a:lnTo>
                    <a:pt x="70349" y="238718"/>
                  </a:lnTo>
                  <a:lnTo>
                    <a:pt x="53389" y="237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126963" y="2779523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4940" y="62092"/>
                  </a:lnTo>
                  <a:lnTo>
                    <a:pt x="651" y="11464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126963" y="2642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169077" y="2724651"/>
              <a:ext cx="207252" cy="518127"/>
            </a:xfrm>
            <a:custGeom>
              <a:avLst/>
              <a:gdLst/>
              <a:ahLst/>
              <a:cxnLst/>
              <a:rect l="0" t="0" r="0" b="0"/>
              <a:pathLst>
                <a:path w="207252" h="518127">
                  <a:moveTo>
                    <a:pt x="126342" y="139100"/>
                  </a:moveTo>
                  <a:lnTo>
                    <a:pt x="137521" y="127921"/>
                  </a:lnTo>
                  <a:lnTo>
                    <a:pt x="150061" y="98613"/>
                  </a:lnTo>
                  <a:lnTo>
                    <a:pt x="150008" y="60293"/>
                  </a:lnTo>
                  <a:lnTo>
                    <a:pt x="136994" y="24893"/>
                  </a:lnTo>
                  <a:lnTo>
                    <a:pt x="121718" y="9182"/>
                  </a:lnTo>
                  <a:lnTo>
                    <a:pt x="112731" y="3355"/>
                  </a:lnTo>
                  <a:lnTo>
                    <a:pt x="93387" y="0"/>
                  </a:lnTo>
                  <a:lnTo>
                    <a:pt x="83315" y="743"/>
                  </a:lnTo>
                  <a:lnTo>
                    <a:pt x="74261" y="5918"/>
                  </a:lnTo>
                  <a:lnTo>
                    <a:pt x="57961" y="24146"/>
                  </a:lnTo>
                  <a:lnTo>
                    <a:pt x="41221" y="60716"/>
                  </a:lnTo>
                  <a:lnTo>
                    <a:pt x="38988" y="84375"/>
                  </a:lnTo>
                  <a:lnTo>
                    <a:pt x="47086" y="128160"/>
                  </a:lnTo>
                  <a:lnTo>
                    <a:pt x="53617" y="134146"/>
                  </a:lnTo>
                  <a:lnTo>
                    <a:pt x="62652" y="136967"/>
                  </a:lnTo>
                  <a:lnTo>
                    <a:pt x="94603" y="135348"/>
                  </a:lnTo>
                  <a:lnTo>
                    <a:pt x="105183" y="133089"/>
                  </a:lnTo>
                  <a:lnTo>
                    <a:pt x="123177" y="121221"/>
                  </a:lnTo>
                  <a:lnTo>
                    <a:pt x="137804" y="104248"/>
                  </a:lnTo>
                  <a:lnTo>
                    <a:pt x="148204" y="85005"/>
                  </a:lnTo>
                  <a:lnTo>
                    <a:pt x="152615" y="81980"/>
                  </a:lnTo>
                  <a:lnTo>
                    <a:pt x="156726" y="83472"/>
                  </a:lnTo>
                  <a:lnTo>
                    <a:pt x="160636" y="87977"/>
                  </a:lnTo>
                  <a:lnTo>
                    <a:pt x="160903" y="95659"/>
                  </a:lnTo>
                  <a:lnTo>
                    <a:pt x="154780" y="131168"/>
                  </a:lnTo>
                  <a:lnTo>
                    <a:pt x="165704" y="185103"/>
                  </a:lnTo>
                  <a:lnTo>
                    <a:pt x="182588" y="245537"/>
                  </a:lnTo>
                  <a:lnTo>
                    <a:pt x="195520" y="304388"/>
                  </a:lnTo>
                  <a:lnTo>
                    <a:pt x="207251" y="363732"/>
                  </a:lnTo>
                  <a:lnTo>
                    <a:pt x="206467" y="407649"/>
                  </a:lnTo>
                  <a:lnTo>
                    <a:pt x="204325" y="419908"/>
                  </a:lnTo>
                  <a:lnTo>
                    <a:pt x="192587" y="439769"/>
                  </a:lnTo>
                  <a:lnTo>
                    <a:pt x="174502" y="455224"/>
                  </a:lnTo>
                  <a:lnTo>
                    <a:pt x="111252" y="478632"/>
                  </a:lnTo>
                  <a:lnTo>
                    <a:pt x="50309" y="505285"/>
                  </a:lnTo>
                  <a:lnTo>
                    <a:pt x="0" y="518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405167" y="2736119"/>
              <a:ext cx="154413" cy="148690"/>
            </a:xfrm>
            <a:custGeom>
              <a:avLst/>
              <a:gdLst/>
              <a:ahLst/>
              <a:cxnLst/>
              <a:rect l="0" t="0" r="0" b="0"/>
              <a:pathLst>
                <a:path w="154413" h="148690">
                  <a:moveTo>
                    <a:pt x="6066" y="53932"/>
                  </a:moveTo>
                  <a:lnTo>
                    <a:pt x="2946" y="96624"/>
                  </a:lnTo>
                  <a:lnTo>
                    <a:pt x="0" y="117360"/>
                  </a:lnTo>
                  <a:lnTo>
                    <a:pt x="2590" y="138274"/>
                  </a:lnTo>
                  <a:lnTo>
                    <a:pt x="3748" y="140576"/>
                  </a:lnTo>
                  <a:lnTo>
                    <a:pt x="5608" y="107529"/>
                  </a:lnTo>
                  <a:lnTo>
                    <a:pt x="5975" y="50611"/>
                  </a:lnTo>
                  <a:lnTo>
                    <a:pt x="12265" y="28670"/>
                  </a:lnTo>
                  <a:lnTo>
                    <a:pt x="17217" y="19543"/>
                  </a:lnTo>
                  <a:lnTo>
                    <a:pt x="35198" y="6283"/>
                  </a:lnTo>
                  <a:lnTo>
                    <a:pt x="46545" y="1109"/>
                  </a:lnTo>
                  <a:lnTo>
                    <a:pt x="56448" y="0"/>
                  </a:lnTo>
                  <a:lnTo>
                    <a:pt x="73692" y="5006"/>
                  </a:lnTo>
                  <a:lnTo>
                    <a:pt x="119346" y="33827"/>
                  </a:lnTo>
                  <a:lnTo>
                    <a:pt x="134792" y="49676"/>
                  </a:lnTo>
                  <a:lnTo>
                    <a:pt x="149455" y="72318"/>
                  </a:lnTo>
                  <a:lnTo>
                    <a:pt x="154412" y="94859"/>
                  </a:lnTo>
                  <a:lnTo>
                    <a:pt x="153465" y="1486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632331" y="277952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14654" y="49552"/>
                  </a:lnTo>
                  <a:lnTo>
                    <a:pt x="15001" y="10175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611274" y="2632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730197" y="2513573"/>
              <a:ext cx="123234" cy="381764"/>
            </a:xfrm>
            <a:custGeom>
              <a:avLst/>
              <a:gdLst/>
              <a:ahLst/>
              <a:cxnLst/>
              <a:rect l="0" t="0" r="0" b="0"/>
              <a:pathLst>
                <a:path w="123234" h="381764">
                  <a:moveTo>
                    <a:pt x="49533" y="381763"/>
                  </a:moveTo>
                  <a:lnTo>
                    <a:pt x="43944" y="364996"/>
                  </a:lnTo>
                  <a:lnTo>
                    <a:pt x="44319" y="347405"/>
                  </a:lnTo>
                  <a:lnTo>
                    <a:pt x="46046" y="326719"/>
                  </a:lnTo>
                  <a:lnTo>
                    <a:pt x="37623" y="272191"/>
                  </a:lnTo>
                  <a:lnTo>
                    <a:pt x="28067" y="222566"/>
                  </a:lnTo>
                  <a:lnTo>
                    <a:pt x="17826" y="170817"/>
                  </a:lnTo>
                  <a:lnTo>
                    <a:pt x="7384" y="118439"/>
                  </a:lnTo>
                  <a:lnTo>
                    <a:pt x="0" y="68995"/>
                  </a:lnTo>
                  <a:lnTo>
                    <a:pt x="612" y="41544"/>
                  </a:lnTo>
                  <a:lnTo>
                    <a:pt x="8683" y="21544"/>
                  </a:lnTo>
                  <a:lnTo>
                    <a:pt x="26308" y="7977"/>
                  </a:lnTo>
                  <a:lnTo>
                    <a:pt x="37560" y="2721"/>
                  </a:lnTo>
                  <a:lnTo>
                    <a:pt x="62539" y="0"/>
                  </a:lnTo>
                  <a:lnTo>
                    <a:pt x="96671" y="5046"/>
                  </a:lnTo>
                  <a:lnTo>
                    <a:pt x="123233" y="132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695503" y="2768994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71851" y="23720"/>
                  </a:lnTo>
                  <a:lnTo>
                    <a:pt x="18719" y="3367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895544" y="2800580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066" y="39688"/>
                  </a:lnTo>
                  <a:lnTo>
                    <a:pt x="4664" y="83749"/>
                  </a:lnTo>
                  <a:lnTo>
                    <a:pt x="11911" y="109432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885015" y="2684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86384" y="2776750"/>
              <a:ext cx="109202" cy="152624"/>
            </a:xfrm>
            <a:custGeom>
              <a:avLst/>
              <a:gdLst/>
              <a:ahLst/>
              <a:cxnLst/>
              <a:rect l="0" t="0" r="0" b="0"/>
              <a:pathLst>
                <a:path w="109202" h="152624">
                  <a:moveTo>
                    <a:pt x="98673" y="13301"/>
                  </a:moveTo>
                  <a:lnTo>
                    <a:pt x="87494" y="2123"/>
                  </a:lnTo>
                  <a:lnTo>
                    <a:pt x="79522" y="0"/>
                  </a:lnTo>
                  <a:lnTo>
                    <a:pt x="58186" y="761"/>
                  </a:lnTo>
                  <a:lnTo>
                    <a:pt x="39344" y="8117"/>
                  </a:lnTo>
                  <a:lnTo>
                    <a:pt x="31044" y="13355"/>
                  </a:lnTo>
                  <a:lnTo>
                    <a:pt x="18703" y="28533"/>
                  </a:lnTo>
                  <a:lnTo>
                    <a:pt x="1248" y="66873"/>
                  </a:lnTo>
                  <a:lnTo>
                    <a:pt x="0" y="87414"/>
                  </a:lnTo>
                  <a:lnTo>
                    <a:pt x="4516" y="108241"/>
                  </a:lnTo>
                  <a:lnTo>
                    <a:pt x="14321" y="129196"/>
                  </a:lnTo>
                  <a:lnTo>
                    <a:pt x="29598" y="143969"/>
                  </a:lnTo>
                  <a:lnTo>
                    <a:pt x="38585" y="149546"/>
                  </a:lnTo>
                  <a:lnTo>
                    <a:pt x="61048" y="152623"/>
                  </a:lnTo>
                  <a:lnTo>
                    <a:pt x="109201" y="150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155605" y="2774686"/>
              <a:ext cx="182137" cy="141485"/>
            </a:xfrm>
            <a:custGeom>
              <a:avLst/>
              <a:gdLst/>
              <a:ahLst/>
              <a:cxnLst/>
              <a:rect l="0" t="0" r="0" b="0"/>
              <a:pathLst>
                <a:path w="182137" h="141485">
                  <a:moveTo>
                    <a:pt x="66322" y="57479"/>
                  </a:moveTo>
                  <a:lnTo>
                    <a:pt x="71911" y="40712"/>
                  </a:lnTo>
                  <a:lnTo>
                    <a:pt x="71536" y="23121"/>
                  </a:lnTo>
                  <a:lnTo>
                    <a:pt x="69798" y="13517"/>
                  </a:lnTo>
                  <a:lnTo>
                    <a:pt x="63960" y="7114"/>
                  </a:lnTo>
                  <a:lnTo>
                    <a:pt x="44995" y="0"/>
                  </a:lnTo>
                  <a:lnTo>
                    <a:pt x="36896" y="2782"/>
                  </a:lnTo>
                  <a:lnTo>
                    <a:pt x="30327" y="9316"/>
                  </a:lnTo>
                  <a:lnTo>
                    <a:pt x="3688" y="68401"/>
                  </a:lnTo>
                  <a:lnTo>
                    <a:pt x="0" y="78799"/>
                  </a:lnTo>
                  <a:lnTo>
                    <a:pt x="398" y="115789"/>
                  </a:lnTo>
                  <a:lnTo>
                    <a:pt x="4825" y="125598"/>
                  </a:lnTo>
                  <a:lnTo>
                    <a:pt x="19103" y="139617"/>
                  </a:lnTo>
                  <a:lnTo>
                    <a:pt x="27824" y="141484"/>
                  </a:lnTo>
                  <a:lnTo>
                    <a:pt x="46872" y="137319"/>
                  </a:lnTo>
                  <a:lnTo>
                    <a:pt x="54525" y="131762"/>
                  </a:lnTo>
                  <a:lnTo>
                    <a:pt x="84858" y="87755"/>
                  </a:lnTo>
                  <a:lnTo>
                    <a:pt x="96500" y="46476"/>
                  </a:lnTo>
                  <a:lnTo>
                    <a:pt x="99309" y="46634"/>
                  </a:lnTo>
                  <a:lnTo>
                    <a:pt x="105550" y="56169"/>
                  </a:lnTo>
                  <a:lnTo>
                    <a:pt x="122207" y="87766"/>
                  </a:lnTo>
                  <a:lnTo>
                    <a:pt x="135614" y="101356"/>
                  </a:lnTo>
                  <a:lnTo>
                    <a:pt x="166577" y="116492"/>
                  </a:lnTo>
                  <a:lnTo>
                    <a:pt x="182136" y="1206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348778" y="2742347"/>
              <a:ext cx="167948" cy="205633"/>
            </a:xfrm>
            <a:custGeom>
              <a:avLst/>
              <a:gdLst/>
              <a:ahLst/>
              <a:cxnLst/>
              <a:rect l="0" t="0" r="0" b="0"/>
              <a:pathLst>
                <a:path w="167948" h="205633">
                  <a:moveTo>
                    <a:pt x="20548" y="68761"/>
                  </a:moveTo>
                  <a:lnTo>
                    <a:pt x="14482" y="108449"/>
                  </a:lnTo>
                  <a:lnTo>
                    <a:pt x="25108" y="163198"/>
                  </a:lnTo>
                  <a:lnTo>
                    <a:pt x="23588" y="169154"/>
                  </a:lnTo>
                  <a:lnTo>
                    <a:pt x="19065" y="171954"/>
                  </a:lnTo>
                  <a:lnTo>
                    <a:pt x="12540" y="172652"/>
                  </a:lnTo>
                  <a:lnTo>
                    <a:pt x="8190" y="168437"/>
                  </a:lnTo>
                  <a:lnTo>
                    <a:pt x="3357" y="151276"/>
                  </a:lnTo>
                  <a:lnTo>
                    <a:pt x="0" y="88668"/>
                  </a:lnTo>
                  <a:lnTo>
                    <a:pt x="5181" y="39028"/>
                  </a:lnTo>
                  <a:lnTo>
                    <a:pt x="19765" y="11729"/>
                  </a:lnTo>
                  <a:lnTo>
                    <a:pt x="28214" y="6173"/>
                  </a:lnTo>
                  <a:lnTo>
                    <a:pt x="50082" y="0"/>
                  </a:lnTo>
                  <a:lnTo>
                    <a:pt x="72279" y="3496"/>
                  </a:lnTo>
                  <a:lnTo>
                    <a:pt x="101386" y="18618"/>
                  </a:lnTo>
                  <a:lnTo>
                    <a:pt x="132182" y="44689"/>
                  </a:lnTo>
                  <a:lnTo>
                    <a:pt x="140354" y="64691"/>
                  </a:lnTo>
                  <a:lnTo>
                    <a:pt x="153265" y="122038"/>
                  </a:lnTo>
                  <a:lnTo>
                    <a:pt x="162460" y="183041"/>
                  </a:lnTo>
                  <a:lnTo>
                    <a:pt x="167947" y="2056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601146" y="2590010"/>
              <a:ext cx="10337" cy="347441"/>
            </a:xfrm>
            <a:custGeom>
              <a:avLst/>
              <a:gdLst/>
              <a:ahLst/>
              <a:cxnLst/>
              <a:rect l="0" t="0" r="0" b="0"/>
              <a:pathLst>
                <a:path w="10337" h="347441">
                  <a:moveTo>
                    <a:pt x="10336" y="0"/>
                  </a:moveTo>
                  <a:lnTo>
                    <a:pt x="4746" y="62093"/>
                  </a:lnTo>
                  <a:lnTo>
                    <a:pt x="783" y="113477"/>
                  </a:lnTo>
                  <a:lnTo>
                    <a:pt x="0" y="168688"/>
                  </a:lnTo>
                  <a:lnTo>
                    <a:pt x="5434" y="219064"/>
                  </a:lnTo>
                  <a:lnTo>
                    <a:pt x="9367" y="278452"/>
                  </a:lnTo>
                  <a:lnTo>
                    <a:pt x="10145" y="327097"/>
                  </a:lnTo>
                  <a:lnTo>
                    <a:pt x="10336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453554" y="2709116"/>
              <a:ext cx="284270" cy="17765"/>
            </a:xfrm>
            <a:custGeom>
              <a:avLst/>
              <a:gdLst/>
              <a:ahLst/>
              <a:cxnLst/>
              <a:rect l="0" t="0" r="0" b="0"/>
              <a:pathLst>
                <a:path w="284270" h="17765">
                  <a:moveTo>
                    <a:pt x="284269" y="7236"/>
                  </a:moveTo>
                  <a:lnTo>
                    <a:pt x="256714" y="0"/>
                  </a:lnTo>
                  <a:lnTo>
                    <a:pt x="203610" y="477"/>
                  </a:lnTo>
                  <a:lnTo>
                    <a:pt x="147454" y="5901"/>
                  </a:lnTo>
                  <a:lnTo>
                    <a:pt x="97242" y="12430"/>
                  </a:lnTo>
                  <a:lnTo>
                    <a:pt x="45320" y="16184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927336" y="2750219"/>
              <a:ext cx="150694" cy="431532"/>
            </a:xfrm>
            <a:custGeom>
              <a:avLst/>
              <a:gdLst/>
              <a:ahLst/>
              <a:cxnLst/>
              <a:rect l="0" t="0" r="0" b="0"/>
              <a:pathLst>
                <a:path w="150694" h="431532">
                  <a:moveTo>
                    <a:pt x="0" y="124060"/>
                  </a:moveTo>
                  <a:lnTo>
                    <a:pt x="3120" y="184444"/>
                  </a:lnTo>
                  <a:lnTo>
                    <a:pt x="8334" y="242168"/>
                  </a:lnTo>
                  <a:lnTo>
                    <a:pt x="12998" y="294366"/>
                  </a:lnTo>
                  <a:lnTo>
                    <a:pt x="19465" y="349034"/>
                  </a:lnTo>
                  <a:lnTo>
                    <a:pt x="19573" y="403723"/>
                  </a:lnTo>
                  <a:lnTo>
                    <a:pt x="15329" y="427339"/>
                  </a:lnTo>
                  <a:lnTo>
                    <a:pt x="12559" y="431531"/>
                  </a:lnTo>
                  <a:lnTo>
                    <a:pt x="9542" y="430816"/>
                  </a:lnTo>
                  <a:lnTo>
                    <a:pt x="6362" y="426830"/>
                  </a:lnTo>
                  <a:lnTo>
                    <a:pt x="1885" y="398863"/>
                  </a:lnTo>
                  <a:lnTo>
                    <a:pt x="373" y="339086"/>
                  </a:lnTo>
                  <a:lnTo>
                    <a:pt x="111" y="287078"/>
                  </a:lnTo>
                  <a:lnTo>
                    <a:pt x="33" y="228904"/>
                  </a:lnTo>
                  <a:lnTo>
                    <a:pt x="10" y="174102"/>
                  </a:lnTo>
                  <a:lnTo>
                    <a:pt x="1173" y="120820"/>
                  </a:lnTo>
                  <a:lnTo>
                    <a:pt x="8407" y="70328"/>
                  </a:lnTo>
                  <a:lnTo>
                    <a:pt x="24451" y="20640"/>
                  </a:lnTo>
                  <a:lnTo>
                    <a:pt x="30339" y="9490"/>
                  </a:lnTo>
                  <a:lnTo>
                    <a:pt x="37774" y="3226"/>
                  </a:lnTo>
                  <a:lnTo>
                    <a:pt x="46240" y="221"/>
                  </a:lnTo>
                  <a:lnTo>
                    <a:pt x="65005" y="0"/>
                  </a:lnTo>
                  <a:lnTo>
                    <a:pt x="85044" y="3802"/>
                  </a:lnTo>
                  <a:lnTo>
                    <a:pt x="110466" y="18108"/>
                  </a:lnTo>
                  <a:lnTo>
                    <a:pt x="132817" y="42754"/>
                  </a:lnTo>
                  <a:lnTo>
                    <a:pt x="148668" y="72284"/>
                  </a:lnTo>
                  <a:lnTo>
                    <a:pt x="150693" y="92860"/>
                  </a:lnTo>
                  <a:lnTo>
                    <a:pt x="142461" y="134665"/>
                  </a:lnTo>
                  <a:lnTo>
                    <a:pt x="126877" y="152560"/>
                  </a:lnTo>
                  <a:lnTo>
                    <a:pt x="84334" y="177523"/>
                  </a:lnTo>
                  <a:lnTo>
                    <a:pt x="42114" y="1872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124857" y="2769231"/>
              <a:ext cx="160450" cy="166651"/>
            </a:xfrm>
            <a:custGeom>
              <a:avLst/>
              <a:gdLst/>
              <a:ahLst/>
              <a:cxnLst/>
              <a:rect l="0" t="0" r="0" b="0"/>
              <a:pathLst>
                <a:path w="160450" h="166651">
                  <a:moveTo>
                    <a:pt x="86749" y="94520"/>
                  </a:moveTo>
                  <a:lnTo>
                    <a:pt x="95814" y="35903"/>
                  </a:lnTo>
                  <a:lnTo>
                    <a:pt x="90388" y="15436"/>
                  </a:lnTo>
                  <a:lnTo>
                    <a:pt x="85665" y="6702"/>
                  </a:lnTo>
                  <a:lnTo>
                    <a:pt x="79007" y="2050"/>
                  </a:lnTo>
                  <a:lnTo>
                    <a:pt x="71059" y="118"/>
                  </a:lnTo>
                  <a:lnTo>
                    <a:pt x="62251" y="0"/>
                  </a:lnTo>
                  <a:lnTo>
                    <a:pt x="33087" y="11012"/>
                  </a:lnTo>
                  <a:lnTo>
                    <a:pt x="18836" y="28939"/>
                  </a:lnTo>
                  <a:lnTo>
                    <a:pt x="154" y="84165"/>
                  </a:lnTo>
                  <a:lnTo>
                    <a:pt x="0" y="123038"/>
                  </a:lnTo>
                  <a:lnTo>
                    <a:pt x="7363" y="156782"/>
                  </a:lnTo>
                  <a:lnTo>
                    <a:pt x="13938" y="162934"/>
                  </a:lnTo>
                  <a:lnTo>
                    <a:pt x="23000" y="165866"/>
                  </a:lnTo>
                  <a:lnTo>
                    <a:pt x="33721" y="166650"/>
                  </a:lnTo>
                  <a:lnTo>
                    <a:pt x="43208" y="162494"/>
                  </a:lnTo>
                  <a:lnTo>
                    <a:pt x="59989" y="145398"/>
                  </a:lnTo>
                  <a:lnTo>
                    <a:pt x="69006" y="122201"/>
                  </a:lnTo>
                  <a:lnTo>
                    <a:pt x="76440" y="64760"/>
                  </a:lnTo>
                  <a:lnTo>
                    <a:pt x="78707" y="66491"/>
                  </a:lnTo>
                  <a:lnTo>
                    <a:pt x="100615" y="113694"/>
                  </a:lnTo>
                  <a:lnTo>
                    <a:pt x="126013" y="143281"/>
                  </a:lnTo>
                  <a:lnTo>
                    <a:pt x="132812" y="146915"/>
                  </a:lnTo>
                  <a:lnTo>
                    <a:pt x="139685" y="148167"/>
                  </a:lnTo>
                  <a:lnTo>
                    <a:pt x="160449" y="1471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308131" y="2768994"/>
              <a:ext cx="82460" cy="108077"/>
            </a:xfrm>
            <a:custGeom>
              <a:avLst/>
              <a:gdLst/>
              <a:ahLst/>
              <a:cxnLst/>
              <a:rect l="0" t="0" r="0" b="0"/>
              <a:pathLst>
                <a:path w="82460" h="108077">
                  <a:moveTo>
                    <a:pt x="8760" y="42114"/>
                  </a:moveTo>
                  <a:lnTo>
                    <a:pt x="14349" y="104207"/>
                  </a:lnTo>
                  <a:lnTo>
                    <a:pt x="14826" y="108076"/>
                  </a:lnTo>
                  <a:lnTo>
                    <a:pt x="13973" y="107146"/>
                  </a:lnTo>
                  <a:lnTo>
                    <a:pt x="4200" y="74847"/>
                  </a:lnTo>
                  <a:lnTo>
                    <a:pt x="0" y="36865"/>
                  </a:lnTo>
                  <a:lnTo>
                    <a:pt x="2920" y="26917"/>
                  </a:lnTo>
                  <a:lnTo>
                    <a:pt x="8376" y="19114"/>
                  </a:lnTo>
                  <a:lnTo>
                    <a:pt x="15523" y="12743"/>
                  </a:lnTo>
                  <a:lnTo>
                    <a:pt x="35942" y="5664"/>
                  </a:lnTo>
                  <a:lnTo>
                    <a:pt x="824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498070" y="2547896"/>
              <a:ext cx="8335" cy="379027"/>
            </a:xfrm>
            <a:custGeom>
              <a:avLst/>
              <a:gdLst/>
              <a:ahLst/>
              <a:cxnLst/>
              <a:rect l="0" t="0" r="0" b="0"/>
              <a:pathLst>
                <a:path w="8335" h="379027">
                  <a:moveTo>
                    <a:pt x="8334" y="0"/>
                  </a:moveTo>
                  <a:lnTo>
                    <a:pt x="0" y="52050"/>
                  </a:lnTo>
                  <a:lnTo>
                    <a:pt x="3828" y="111537"/>
                  </a:lnTo>
                  <a:lnTo>
                    <a:pt x="7444" y="165488"/>
                  </a:lnTo>
                  <a:lnTo>
                    <a:pt x="8158" y="221205"/>
                  </a:lnTo>
                  <a:lnTo>
                    <a:pt x="8299" y="282861"/>
                  </a:lnTo>
                  <a:lnTo>
                    <a:pt x="8327" y="340620"/>
                  </a:lnTo>
                  <a:lnTo>
                    <a:pt x="833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411647" y="2695295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151954" y="1463"/>
                  </a:lnTo>
                  <a:lnTo>
                    <a:pt x="90544" y="6355"/>
                  </a:lnTo>
                  <a:lnTo>
                    <a:pt x="35260" y="16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787368" y="2779523"/>
              <a:ext cx="122419" cy="201646"/>
            </a:xfrm>
            <a:custGeom>
              <a:avLst/>
              <a:gdLst/>
              <a:ahLst/>
              <a:cxnLst/>
              <a:rect l="0" t="0" r="0" b="0"/>
              <a:pathLst>
                <a:path w="122419" h="201646">
                  <a:moveTo>
                    <a:pt x="108590" y="0"/>
                  </a:moveTo>
                  <a:lnTo>
                    <a:pt x="64627" y="20243"/>
                  </a:lnTo>
                  <a:lnTo>
                    <a:pt x="39932" y="39403"/>
                  </a:lnTo>
                  <a:lnTo>
                    <a:pt x="11797" y="82479"/>
                  </a:lnTo>
                  <a:lnTo>
                    <a:pt x="2010" y="104508"/>
                  </a:lnTo>
                  <a:lnTo>
                    <a:pt x="0" y="129116"/>
                  </a:lnTo>
                  <a:lnTo>
                    <a:pt x="8241" y="177453"/>
                  </a:lnTo>
                  <a:lnTo>
                    <a:pt x="13615" y="186152"/>
                  </a:lnTo>
                  <a:lnTo>
                    <a:pt x="28944" y="198938"/>
                  </a:lnTo>
                  <a:lnTo>
                    <a:pt x="37946" y="201645"/>
                  </a:lnTo>
                  <a:lnTo>
                    <a:pt x="57306" y="201534"/>
                  </a:lnTo>
                  <a:lnTo>
                    <a:pt x="74488" y="194466"/>
                  </a:lnTo>
                  <a:lnTo>
                    <a:pt x="104584" y="170864"/>
                  </a:lnTo>
                  <a:lnTo>
                    <a:pt x="120402" y="144993"/>
                  </a:lnTo>
                  <a:lnTo>
                    <a:pt x="122418" y="122153"/>
                  </a:lnTo>
                  <a:lnTo>
                    <a:pt x="111147" y="65176"/>
                  </a:lnTo>
                  <a:lnTo>
                    <a:pt x="98062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942119" y="2553948"/>
              <a:ext cx="101239" cy="394032"/>
            </a:xfrm>
            <a:custGeom>
              <a:avLst/>
              <a:gdLst/>
              <a:ahLst/>
              <a:cxnLst/>
              <a:rect l="0" t="0" r="0" b="0"/>
              <a:pathLst>
                <a:path w="101239" h="394032">
                  <a:moveTo>
                    <a:pt x="59124" y="394031"/>
                  </a:moveTo>
                  <a:lnTo>
                    <a:pt x="56785" y="353173"/>
                  </a:lnTo>
                  <a:lnTo>
                    <a:pt x="39338" y="295710"/>
                  </a:lnTo>
                  <a:lnTo>
                    <a:pt x="24280" y="239559"/>
                  </a:lnTo>
                  <a:lnTo>
                    <a:pt x="10041" y="177861"/>
                  </a:lnTo>
                  <a:lnTo>
                    <a:pt x="647" y="126690"/>
                  </a:lnTo>
                  <a:lnTo>
                    <a:pt x="0" y="63236"/>
                  </a:lnTo>
                  <a:lnTo>
                    <a:pt x="5940" y="38780"/>
                  </a:lnTo>
                  <a:lnTo>
                    <a:pt x="16380" y="16213"/>
                  </a:lnTo>
                  <a:lnTo>
                    <a:pt x="24779" y="8791"/>
                  </a:lnTo>
                  <a:lnTo>
                    <a:pt x="46589" y="545"/>
                  </a:lnTo>
                  <a:lnTo>
                    <a:pt x="68761" y="0"/>
                  </a:lnTo>
                  <a:lnTo>
                    <a:pt x="101238" y="44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959129" y="2790051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4175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351446" y="2845621"/>
              <a:ext cx="152058" cy="188831"/>
            </a:xfrm>
            <a:custGeom>
              <a:avLst/>
              <a:gdLst/>
              <a:ahLst/>
              <a:cxnLst/>
              <a:rect l="0" t="0" r="0" b="0"/>
              <a:pathLst>
                <a:path w="152058" h="188831">
                  <a:moveTo>
                    <a:pt x="113051" y="18130"/>
                  </a:moveTo>
                  <a:lnTo>
                    <a:pt x="101873" y="6951"/>
                  </a:lnTo>
                  <a:lnTo>
                    <a:pt x="83906" y="1463"/>
                  </a:lnTo>
                  <a:lnTo>
                    <a:pt x="72564" y="0"/>
                  </a:lnTo>
                  <a:lnTo>
                    <a:pt x="53723" y="4613"/>
                  </a:lnTo>
                  <a:lnTo>
                    <a:pt x="22563" y="26638"/>
                  </a:lnTo>
                  <a:lnTo>
                    <a:pt x="6561" y="52237"/>
                  </a:lnTo>
                  <a:lnTo>
                    <a:pt x="0" y="87637"/>
                  </a:lnTo>
                  <a:lnTo>
                    <a:pt x="6189" y="133115"/>
                  </a:lnTo>
                  <a:lnTo>
                    <a:pt x="12134" y="154632"/>
                  </a:lnTo>
                  <a:lnTo>
                    <a:pt x="17697" y="162944"/>
                  </a:lnTo>
                  <a:lnTo>
                    <a:pt x="33237" y="175298"/>
                  </a:lnTo>
                  <a:lnTo>
                    <a:pt x="67306" y="188830"/>
                  </a:lnTo>
                  <a:lnTo>
                    <a:pt x="90380" y="187194"/>
                  </a:lnTo>
                  <a:lnTo>
                    <a:pt x="111164" y="178667"/>
                  </a:lnTo>
                  <a:lnTo>
                    <a:pt x="128200" y="167079"/>
                  </a:lnTo>
                  <a:lnTo>
                    <a:pt x="140451" y="151010"/>
                  </a:lnTo>
                  <a:lnTo>
                    <a:pt x="148625" y="131000"/>
                  </a:lnTo>
                  <a:lnTo>
                    <a:pt x="152057" y="94597"/>
                  </a:lnTo>
                  <a:lnTo>
                    <a:pt x="145015" y="61064"/>
                  </a:lnTo>
                  <a:lnTo>
                    <a:pt x="129801" y="3241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543136" y="2863751"/>
              <a:ext cx="108176" cy="168430"/>
            </a:xfrm>
            <a:custGeom>
              <a:avLst/>
              <a:gdLst/>
              <a:ahLst/>
              <a:cxnLst/>
              <a:rect l="0" t="0" r="0" b="0"/>
              <a:pathLst>
                <a:path w="108176" h="168430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8250" y="123089"/>
                  </a:lnTo>
                  <a:lnTo>
                    <a:pt x="14961" y="144783"/>
                  </a:lnTo>
                  <a:lnTo>
                    <a:pt x="25742" y="162224"/>
                  </a:lnTo>
                  <a:lnTo>
                    <a:pt x="33063" y="166641"/>
                  </a:lnTo>
                  <a:lnTo>
                    <a:pt x="50555" y="168429"/>
                  </a:lnTo>
                  <a:lnTo>
                    <a:pt x="58963" y="164929"/>
                  </a:lnTo>
                  <a:lnTo>
                    <a:pt x="74544" y="151681"/>
                  </a:lnTo>
                  <a:lnTo>
                    <a:pt x="95206" y="107344"/>
                  </a:lnTo>
                  <a:lnTo>
                    <a:pt x="107433" y="60458"/>
                  </a:lnTo>
                  <a:lnTo>
                    <a:pt x="108175" y="36229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696124" y="2811108"/>
              <a:ext cx="115815" cy="223828"/>
            </a:xfrm>
            <a:custGeom>
              <a:avLst/>
              <a:gdLst/>
              <a:ahLst/>
              <a:cxnLst/>
              <a:rect l="0" t="0" r="0" b="0"/>
              <a:pathLst>
                <a:path w="115815" h="223828">
                  <a:moveTo>
                    <a:pt x="0" y="115814"/>
                  </a:moveTo>
                  <a:lnTo>
                    <a:pt x="15641" y="133795"/>
                  </a:lnTo>
                  <a:lnTo>
                    <a:pt x="34844" y="185555"/>
                  </a:lnTo>
                  <a:lnTo>
                    <a:pt x="52809" y="223827"/>
                  </a:lnTo>
                  <a:lnTo>
                    <a:pt x="51585" y="222917"/>
                  </a:lnTo>
                  <a:lnTo>
                    <a:pt x="45153" y="212548"/>
                  </a:lnTo>
                  <a:lnTo>
                    <a:pt x="24526" y="157177"/>
                  </a:lnTo>
                  <a:lnTo>
                    <a:pt x="7014" y="105186"/>
                  </a:lnTo>
                  <a:lnTo>
                    <a:pt x="2078" y="68081"/>
                  </a:lnTo>
                  <a:lnTo>
                    <a:pt x="4895" y="57086"/>
                  </a:lnTo>
                  <a:lnTo>
                    <a:pt x="17384" y="38630"/>
                  </a:lnTo>
                  <a:lnTo>
                    <a:pt x="44145" y="20675"/>
                  </a:lnTo>
                  <a:lnTo>
                    <a:pt x="83459" y="529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7103440" y="2744993"/>
            <a:ext cx="353839" cy="251249"/>
            <a:chOff x="7103440" y="2744993"/>
            <a:chExt cx="353839" cy="251249"/>
          </a:xfrm>
        </p:grpSpPr>
        <p:sp>
          <p:nvSpPr>
            <p:cNvPr id="109" name="Freeform 108"/>
            <p:cNvSpPr/>
            <p:nvPr/>
          </p:nvSpPr>
          <p:spPr>
            <a:xfrm>
              <a:off x="7103440" y="2744993"/>
              <a:ext cx="150695" cy="251249"/>
            </a:xfrm>
            <a:custGeom>
              <a:avLst/>
              <a:gdLst/>
              <a:ahLst/>
              <a:cxnLst/>
              <a:rect l="0" t="0" r="0" b="0"/>
              <a:pathLst>
                <a:path w="150695" h="251249">
                  <a:moveTo>
                    <a:pt x="129637" y="24001"/>
                  </a:moveTo>
                  <a:lnTo>
                    <a:pt x="111656" y="8360"/>
                  </a:lnTo>
                  <a:lnTo>
                    <a:pt x="94740" y="282"/>
                  </a:lnTo>
                  <a:lnTo>
                    <a:pt x="85315" y="0"/>
                  </a:lnTo>
                  <a:lnTo>
                    <a:pt x="65485" y="5925"/>
                  </a:lnTo>
                  <a:lnTo>
                    <a:pt x="40179" y="22415"/>
                  </a:lnTo>
                  <a:lnTo>
                    <a:pt x="17864" y="53297"/>
                  </a:lnTo>
                  <a:lnTo>
                    <a:pt x="2023" y="86494"/>
                  </a:lnTo>
                  <a:lnTo>
                    <a:pt x="0" y="107928"/>
                  </a:lnTo>
                  <a:lnTo>
                    <a:pt x="4031" y="168068"/>
                  </a:lnTo>
                  <a:lnTo>
                    <a:pt x="12742" y="200829"/>
                  </a:lnTo>
                  <a:lnTo>
                    <a:pt x="23483" y="218015"/>
                  </a:lnTo>
                  <a:lnTo>
                    <a:pt x="48272" y="240844"/>
                  </a:lnTo>
                  <a:lnTo>
                    <a:pt x="70858" y="249058"/>
                  </a:lnTo>
                  <a:lnTo>
                    <a:pt x="83432" y="251248"/>
                  </a:lnTo>
                  <a:lnTo>
                    <a:pt x="106762" y="247443"/>
                  </a:lnTo>
                  <a:lnTo>
                    <a:pt x="126490" y="237952"/>
                  </a:lnTo>
                  <a:lnTo>
                    <a:pt x="150694" y="2135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318556" y="2758466"/>
              <a:ext cx="138723" cy="221100"/>
            </a:xfrm>
            <a:custGeom>
              <a:avLst/>
              <a:gdLst/>
              <a:ahLst/>
              <a:cxnLst/>
              <a:rect l="0" t="0" r="0" b="0"/>
              <a:pathLst>
                <a:path w="138723" h="221100">
                  <a:moveTo>
                    <a:pt x="82978" y="42114"/>
                  </a:moveTo>
                  <a:lnTo>
                    <a:pt x="77388" y="25346"/>
                  </a:lnTo>
                  <a:lnTo>
                    <a:pt x="72232" y="22747"/>
                  </a:lnTo>
                  <a:lnTo>
                    <a:pt x="65286" y="23353"/>
                  </a:lnTo>
                  <a:lnTo>
                    <a:pt x="57145" y="26097"/>
                  </a:lnTo>
                  <a:lnTo>
                    <a:pt x="41860" y="38505"/>
                  </a:lnTo>
                  <a:lnTo>
                    <a:pt x="12984" y="75066"/>
                  </a:lnTo>
                  <a:lnTo>
                    <a:pt x="5076" y="98483"/>
                  </a:lnTo>
                  <a:lnTo>
                    <a:pt x="0" y="151645"/>
                  </a:lnTo>
                  <a:lnTo>
                    <a:pt x="5545" y="176192"/>
                  </a:lnTo>
                  <a:lnTo>
                    <a:pt x="16977" y="197631"/>
                  </a:lnTo>
                  <a:lnTo>
                    <a:pt x="33757" y="214958"/>
                  </a:lnTo>
                  <a:lnTo>
                    <a:pt x="43145" y="219344"/>
                  </a:lnTo>
                  <a:lnTo>
                    <a:pt x="62935" y="221099"/>
                  </a:lnTo>
                  <a:lnTo>
                    <a:pt x="93807" y="209920"/>
                  </a:lnTo>
                  <a:lnTo>
                    <a:pt x="119591" y="186201"/>
                  </a:lnTo>
                  <a:lnTo>
                    <a:pt x="136460" y="151357"/>
                  </a:lnTo>
                  <a:lnTo>
                    <a:pt x="138722" y="124982"/>
                  </a:lnTo>
                  <a:lnTo>
                    <a:pt x="130644" y="69921"/>
                  </a:lnTo>
                  <a:lnTo>
                    <a:pt x="115558" y="39175"/>
                  </a:lnTo>
                  <a:lnTo>
                    <a:pt x="90670" y="10165"/>
                  </a:lnTo>
                  <a:lnTo>
                    <a:pt x="724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7507252" y="2558425"/>
            <a:ext cx="1160758" cy="642239"/>
            <a:chOff x="7507252" y="2558425"/>
            <a:chExt cx="1160758" cy="642239"/>
          </a:xfrm>
        </p:grpSpPr>
        <p:sp>
          <p:nvSpPr>
            <p:cNvPr id="112" name="Freeform 111"/>
            <p:cNvSpPr/>
            <p:nvPr/>
          </p:nvSpPr>
          <p:spPr>
            <a:xfrm>
              <a:off x="7507252" y="2790051"/>
              <a:ext cx="118125" cy="223463"/>
            </a:xfrm>
            <a:custGeom>
              <a:avLst/>
              <a:gdLst/>
              <a:ahLst/>
              <a:cxnLst/>
              <a:rect l="0" t="0" r="0" b="0"/>
              <a:pathLst>
                <a:path w="118125" h="223463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822" y="142950"/>
                  </a:lnTo>
                  <a:lnTo>
                    <a:pt x="14232" y="199456"/>
                  </a:lnTo>
                  <a:lnTo>
                    <a:pt x="19872" y="207840"/>
                  </a:lnTo>
                  <a:lnTo>
                    <a:pt x="35497" y="220275"/>
                  </a:lnTo>
                  <a:lnTo>
                    <a:pt x="54140" y="223462"/>
                  </a:lnTo>
                  <a:lnTo>
                    <a:pt x="64025" y="222674"/>
                  </a:lnTo>
                  <a:lnTo>
                    <a:pt x="81247" y="215560"/>
                  </a:lnTo>
                  <a:lnTo>
                    <a:pt x="89115" y="210387"/>
                  </a:lnTo>
                  <a:lnTo>
                    <a:pt x="100977" y="192162"/>
                  </a:lnTo>
                  <a:lnTo>
                    <a:pt x="118124" y="142333"/>
                  </a:lnTo>
                  <a:lnTo>
                    <a:pt x="117135" y="80195"/>
                  </a:lnTo>
                  <a:lnTo>
                    <a:pt x="11538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675274" y="2784495"/>
              <a:ext cx="172663" cy="205599"/>
            </a:xfrm>
            <a:custGeom>
              <a:avLst/>
              <a:gdLst/>
              <a:ahLst/>
              <a:cxnLst/>
              <a:rect l="0" t="0" r="0" b="0"/>
              <a:pathLst>
                <a:path w="172663" h="205599">
                  <a:moveTo>
                    <a:pt x="0" y="58199"/>
                  </a:moveTo>
                  <a:lnTo>
                    <a:pt x="5590" y="116816"/>
                  </a:lnTo>
                  <a:lnTo>
                    <a:pt x="21332" y="173413"/>
                  </a:lnTo>
                  <a:lnTo>
                    <a:pt x="25859" y="187784"/>
                  </a:lnTo>
                  <a:lnTo>
                    <a:pt x="14398" y="148128"/>
                  </a:lnTo>
                  <a:lnTo>
                    <a:pt x="11294" y="90564"/>
                  </a:lnTo>
                  <a:lnTo>
                    <a:pt x="16269" y="39376"/>
                  </a:lnTo>
                  <a:lnTo>
                    <a:pt x="30817" y="11807"/>
                  </a:lnTo>
                  <a:lnTo>
                    <a:pt x="39262" y="6214"/>
                  </a:lnTo>
                  <a:lnTo>
                    <a:pt x="61124" y="0"/>
                  </a:lnTo>
                  <a:lnTo>
                    <a:pt x="71165" y="682"/>
                  </a:lnTo>
                  <a:lnTo>
                    <a:pt x="88561" y="7679"/>
                  </a:lnTo>
                  <a:lnTo>
                    <a:pt x="133126" y="53720"/>
                  </a:lnTo>
                  <a:lnTo>
                    <a:pt x="156972" y="109443"/>
                  </a:lnTo>
                  <a:lnTo>
                    <a:pt x="171777" y="158268"/>
                  </a:lnTo>
                  <a:lnTo>
                    <a:pt x="172662" y="179103"/>
                  </a:lnTo>
                  <a:lnTo>
                    <a:pt x="168456" y="2055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909047" y="2558425"/>
              <a:ext cx="18912" cy="389555"/>
            </a:xfrm>
            <a:custGeom>
              <a:avLst/>
              <a:gdLst/>
              <a:ahLst/>
              <a:cxnLst/>
              <a:rect l="0" t="0" r="0" b="0"/>
              <a:pathLst>
                <a:path w="18912" h="389555">
                  <a:moveTo>
                    <a:pt x="8383" y="0"/>
                  </a:moveTo>
                  <a:lnTo>
                    <a:pt x="8383" y="57263"/>
                  </a:lnTo>
                  <a:lnTo>
                    <a:pt x="5263" y="112893"/>
                  </a:lnTo>
                  <a:lnTo>
                    <a:pt x="1147" y="156629"/>
                  </a:lnTo>
                  <a:lnTo>
                    <a:pt x="0" y="219544"/>
                  </a:lnTo>
                  <a:lnTo>
                    <a:pt x="5379" y="275750"/>
                  </a:lnTo>
                  <a:lnTo>
                    <a:pt x="8663" y="327108"/>
                  </a:lnTo>
                  <a:lnTo>
                    <a:pt x="18911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812145" y="2716352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1424" y="5589"/>
                  </a:lnTo>
                  <a:lnTo>
                    <a:pt x="87251" y="17958"/>
                  </a:lnTo>
                  <a:lnTo>
                    <a:pt x="34609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027654" y="2779523"/>
              <a:ext cx="100347" cy="177422"/>
            </a:xfrm>
            <a:custGeom>
              <a:avLst/>
              <a:gdLst/>
              <a:ahLst/>
              <a:cxnLst/>
              <a:rect l="0" t="0" r="0" b="0"/>
              <a:pathLst>
                <a:path w="100347" h="177422">
                  <a:moveTo>
                    <a:pt x="5589" y="84228"/>
                  </a:moveTo>
                  <a:lnTo>
                    <a:pt x="0" y="100995"/>
                  </a:lnTo>
                  <a:lnTo>
                    <a:pt x="2114" y="133780"/>
                  </a:lnTo>
                  <a:lnTo>
                    <a:pt x="15737" y="173129"/>
                  </a:lnTo>
                  <a:lnTo>
                    <a:pt x="18204" y="177421"/>
                  </a:lnTo>
                  <a:lnTo>
                    <a:pt x="18679" y="175602"/>
                  </a:lnTo>
                  <a:lnTo>
                    <a:pt x="4890" y="113668"/>
                  </a:lnTo>
                  <a:lnTo>
                    <a:pt x="600" y="87954"/>
                  </a:lnTo>
                  <a:lnTo>
                    <a:pt x="2592" y="64827"/>
                  </a:lnTo>
                  <a:lnTo>
                    <a:pt x="15879" y="32076"/>
                  </a:lnTo>
                  <a:lnTo>
                    <a:pt x="40224" y="5735"/>
                  </a:lnTo>
                  <a:lnTo>
                    <a:pt x="49736" y="1483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159585" y="2842694"/>
              <a:ext cx="73701" cy="73700"/>
            </a:xfrm>
            <a:custGeom>
              <a:avLst/>
              <a:gdLst/>
              <a:ahLst/>
              <a:cxnLst/>
              <a:rect l="0" t="0" r="0" b="0"/>
              <a:pathLst>
                <a:path w="73701" h="73700">
                  <a:moveTo>
                    <a:pt x="0" y="0"/>
                  </a:moveTo>
                  <a:lnTo>
                    <a:pt x="60214" y="60214"/>
                  </a:lnTo>
                  <a:lnTo>
                    <a:pt x="7370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117471" y="2768994"/>
              <a:ext cx="178986" cy="431670"/>
            </a:xfrm>
            <a:custGeom>
              <a:avLst/>
              <a:gdLst/>
              <a:ahLst/>
              <a:cxnLst/>
              <a:rect l="0" t="0" r="0" b="0"/>
              <a:pathLst>
                <a:path w="178986" h="431670">
                  <a:moveTo>
                    <a:pt x="178985" y="0"/>
                  </a:moveTo>
                  <a:lnTo>
                    <a:pt x="155265" y="43963"/>
                  </a:lnTo>
                  <a:lnTo>
                    <a:pt x="139378" y="99065"/>
                  </a:lnTo>
                  <a:lnTo>
                    <a:pt x="113790" y="157109"/>
                  </a:lnTo>
                  <a:lnTo>
                    <a:pt x="82313" y="211962"/>
                  </a:lnTo>
                  <a:lnTo>
                    <a:pt x="45148" y="273864"/>
                  </a:lnTo>
                  <a:lnTo>
                    <a:pt x="25859" y="318219"/>
                  </a:lnTo>
                  <a:lnTo>
                    <a:pt x="10784" y="374641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328042" y="2579481"/>
              <a:ext cx="63171" cy="168457"/>
            </a:xfrm>
            <a:custGeom>
              <a:avLst/>
              <a:gdLst/>
              <a:ahLst/>
              <a:cxnLst/>
              <a:rect l="0" t="0" r="0" b="0"/>
              <a:pathLst>
                <a:path w="63171" h="168457">
                  <a:moveTo>
                    <a:pt x="0" y="0"/>
                  </a:moveTo>
                  <a:lnTo>
                    <a:pt x="14571" y="54145"/>
                  </a:lnTo>
                  <a:lnTo>
                    <a:pt x="33813" y="109092"/>
                  </a:lnTo>
                  <a:lnTo>
                    <a:pt x="6317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464722" y="2776750"/>
              <a:ext cx="203288" cy="265986"/>
            </a:xfrm>
            <a:custGeom>
              <a:avLst/>
              <a:gdLst/>
              <a:ahLst/>
              <a:cxnLst/>
              <a:rect l="0" t="0" r="0" b="0"/>
              <a:pathLst>
                <a:path w="203288" h="265986">
                  <a:moveTo>
                    <a:pt x="126531" y="13301"/>
                  </a:moveTo>
                  <a:lnTo>
                    <a:pt x="115353" y="2123"/>
                  </a:lnTo>
                  <a:lnTo>
                    <a:pt x="108551" y="0"/>
                  </a:lnTo>
                  <a:lnTo>
                    <a:pt x="91634" y="761"/>
                  </a:lnTo>
                  <a:lnTo>
                    <a:pt x="52178" y="19186"/>
                  </a:lnTo>
                  <a:lnTo>
                    <a:pt x="5693" y="52219"/>
                  </a:lnTo>
                  <a:lnTo>
                    <a:pt x="1519" y="60303"/>
                  </a:lnTo>
                  <a:lnTo>
                    <a:pt x="0" y="78645"/>
                  </a:lnTo>
                  <a:lnTo>
                    <a:pt x="6345" y="95376"/>
                  </a:lnTo>
                  <a:lnTo>
                    <a:pt x="11312" y="103112"/>
                  </a:lnTo>
                  <a:lnTo>
                    <a:pt x="19303" y="108270"/>
                  </a:lnTo>
                  <a:lnTo>
                    <a:pt x="54076" y="115530"/>
                  </a:lnTo>
                  <a:lnTo>
                    <a:pt x="111396" y="121102"/>
                  </a:lnTo>
                  <a:lnTo>
                    <a:pt x="146223" y="132980"/>
                  </a:lnTo>
                  <a:lnTo>
                    <a:pt x="183844" y="157954"/>
                  </a:lnTo>
                  <a:lnTo>
                    <a:pt x="200965" y="184063"/>
                  </a:lnTo>
                  <a:lnTo>
                    <a:pt x="203287" y="203839"/>
                  </a:lnTo>
                  <a:lnTo>
                    <a:pt x="202269" y="214026"/>
                  </a:lnTo>
                  <a:lnTo>
                    <a:pt x="191779" y="231584"/>
                  </a:lnTo>
                  <a:lnTo>
                    <a:pt x="174248" y="246017"/>
                  </a:lnTo>
                  <a:lnTo>
                    <a:pt x="150858" y="256330"/>
                  </a:lnTo>
                  <a:lnTo>
                    <a:pt x="91649" y="264078"/>
                  </a:lnTo>
                  <a:lnTo>
                    <a:pt x="42304" y="265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1105492" y="3442818"/>
            <a:ext cx="1189721" cy="684354"/>
            <a:chOff x="1105492" y="3442818"/>
            <a:chExt cx="1189721" cy="684354"/>
          </a:xfrm>
        </p:grpSpPr>
        <p:sp>
          <p:nvSpPr>
            <p:cNvPr id="122" name="Freeform 121"/>
            <p:cNvSpPr/>
            <p:nvPr/>
          </p:nvSpPr>
          <p:spPr>
            <a:xfrm>
              <a:off x="1105492" y="3453347"/>
              <a:ext cx="178985" cy="410117"/>
            </a:xfrm>
            <a:custGeom>
              <a:avLst/>
              <a:gdLst/>
              <a:ahLst/>
              <a:cxnLst/>
              <a:rect l="0" t="0" r="0" b="0"/>
              <a:pathLst>
                <a:path w="178985" h="410117">
                  <a:moveTo>
                    <a:pt x="0" y="0"/>
                  </a:moveTo>
                  <a:lnTo>
                    <a:pt x="0" y="48930"/>
                  </a:lnTo>
                  <a:lnTo>
                    <a:pt x="0" y="99895"/>
                  </a:lnTo>
                  <a:lnTo>
                    <a:pt x="3119" y="153211"/>
                  </a:lnTo>
                  <a:lnTo>
                    <a:pt x="11453" y="204883"/>
                  </a:lnTo>
                  <a:lnTo>
                    <a:pt x="21331" y="255288"/>
                  </a:lnTo>
                  <a:lnTo>
                    <a:pt x="28547" y="301809"/>
                  </a:lnTo>
                  <a:lnTo>
                    <a:pt x="36574" y="363643"/>
                  </a:lnTo>
                  <a:lnTo>
                    <a:pt x="40472" y="404234"/>
                  </a:lnTo>
                  <a:lnTo>
                    <a:pt x="39850" y="409869"/>
                  </a:lnTo>
                  <a:lnTo>
                    <a:pt x="38265" y="410116"/>
                  </a:lnTo>
                  <a:lnTo>
                    <a:pt x="36038" y="406772"/>
                  </a:lnTo>
                  <a:lnTo>
                    <a:pt x="36684" y="393697"/>
                  </a:lnTo>
                  <a:lnTo>
                    <a:pt x="49804" y="332128"/>
                  </a:lnTo>
                  <a:lnTo>
                    <a:pt x="61030" y="297670"/>
                  </a:lnTo>
                  <a:lnTo>
                    <a:pt x="72358" y="280087"/>
                  </a:lnTo>
                  <a:lnTo>
                    <a:pt x="88311" y="267592"/>
                  </a:lnTo>
                  <a:lnTo>
                    <a:pt x="97478" y="262623"/>
                  </a:lnTo>
                  <a:lnTo>
                    <a:pt x="107100" y="261649"/>
                  </a:lnTo>
                  <a:lnTo>
                    <a:pt x="127148" y="266807"/>
                  </a:lnTo>
                  <a:lnTo>
                    <a:pt x="152577" y="282865"/>
                  </a:lnTo>
                  <a:lnTo>
                    <a:pt x="164518" y="298853"/>
                  </a:lnTo>
                  <a:lnTo>
                    <a:pt x="172555" y="318827"/>
                  </a:lnTo>
                  <a:lnTo>
                    <a:pt x="177714" y="363539"/>
                  </a:lnTo>
                  <a:lnTo>
                    <a:pt x="178984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379233" y="3727088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5589" y="58616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368704" y="359021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472245" y="3658327"/>
              <a:ext cx="181326" cy="195073"/>
            </a:xfrm>
            <a:custGeom>
              <a:avLst/>
              <a:gdLst/>
              <a:ahLst/>
              <a:cxnLst/>
              <a:rect l="0" t="0" r="0" b="0"/>
              <a:pathLst>
                <a:path w="181326" h="195073">
                  <a:moveTo>
                    <a:pt x="117558" y="5590"/>
                  </a:moveTo>
                  <a:lnTo>
                    <a:pt x="100790" y="0"/>
                  </a:lnTo>
                  <a:lnTo>
                    <a:pt x="83199" y="376"/>
                  </a:lnTo>
                  <a:lnTo>
                    <a:pt x="43310" y="10149"/>
                  </a:lnTo>
                  <a:lnTo>
                    <a:pt x="17700" y="25528"/>
                  </a:lnTo>
                  <a:lnTo>
                    <a:pt x="5716" y="41358"/>
                  </a:lnTo>
                  <a:lnTo>
                    <a:pt x="883" y="50492"/>
                  </a:lnTo>
                  <a:lnTo>
                    <a:pt x="0" y="58921"/>
                  </a:lnTo>
                  <a:lnTo>
                    <a:pt x="5258" y="74526"/>
                  </a:lnTo>
                  <a:lnTo>
                    <a:pt x="12276" y="79623"/>
                  </a:lnTo>
                  <a:lnTo>
                    <a:pt x="32551" y="85287"/>
                  </a:lnTo>
                  <a:lnTo>
                    <a:pt x="85870" y="84007"/>
                  </a:lnTo>
                  <a:lnTo>
                    <a:pt x="128066" y="94259"/>
                  </a:lnTo>
                  <a:lnTo>
                    <a:pt x="154077" y="109721"/>
                  </a:lnTo>
                  <a:lnTo>
                    <a:pt x="176601" y="129120"/>
                  </a:lnTo>
                  <a:lnTo>
                    <a:pt x="180317" y="138246"/>
                  </a:lnTo>
                  <a:lnTo>
                    <a:pt x="181325" y="160865"/>
                  </a:lnTo>
                  <a:lnTo>
                    <a:pt x="177617" y="171108"/>
                  </a:lnTo>
                  <a:lnTo>
                    <a:pt x="164138" y="188728"/>
                  </a:lnTo>
                  <a:lnTo>
                    <a:pt x="153290" y="193192"/>
                  </a:lnTo>
                  <a:lnTo>
                    <a:pt x="96973" y="195072"/>
                  </a:lnTo>
                  <a:lnTo>
                    <a:pt x="60766" y="191974"/>
                  </a:lnTo>
                  <a:lnTo>
                    <a:pt x="33330" y="184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720607" y="3442818"/>
              <a:ext cx="37653" cy="389556"/>
            </a:xfrm>
            <a:custGeom>
              <a:avLst/>
              <a:gdLst/>
              <a:ahLst/>
              <a:cxnLst/>
              <a:rect l="0" t="0" r="0" b="0"/>
              <a:pathLst>
                <a:path w="37653" h="389556">
                  <a:moveTo>
                    <a:pt x="6066" y="0"/>
                  </a:moveTo>
                  <a:lnTo>
                    <a:pt x="0" y="34792"/>
                  </a:lnTo>
                  <a:lnTo>
                    <a:pt x="3749" y="82579"/>
                  </a:lnTo>
                  <a:lnTo>
                    <a:pt x="6549" y="142881"/>
                  </a:lnTo>
                  <a:lnTo>
                    <a:pt x="14264" y="203309"/>
                  </a:lnTo>
                  <a:lnTo>
                    <a:pt x="21724" y="259699"/>
                  </a:lnTo>
                  <a:lnTo>
                    <a:pt x="33292" y="320274"/>
                  </a:lnTo>
                  <a:lnTo>
                    <a:pt x="36790" y="369154"/>
                  </a:lnTo>
                  <a:lnTo>
                    <a:pt x="37652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631917" y="3579689"/>
              <a:ext cx="200042" cy="52643"/>
            </a:xfrm>
            <a:custGeom>
              <a:avLst/>
              <a:gdLst/>
              <a:ahLst/>
              <a:cxnLst/>
              <a:rect l="0" t="0" r="0" b="0"/>
              <a:pathLst>
                <a:path w="200042" h="52643">
                  <a:moveTo>
                    <a:pt x="200041" y="0"/>
                  </a:moveTo>
                  <a:lnTo>
                    <a:pt x="144900" y="14654"/>
                  </a:lnTo>
                  <a:lnTo>
                    <a:pt x="87937" y="28198"/>
                  </a:lnTo>
                  <a:lnTo>
                    <a:pt x="34744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866260" y="3684974"/>
              <a:ext cx="116857" cy="157450"/>
            </a:xfrm>
            <a:custGeom>
              <a:avLst/>
              <a:gdLst/>
              <a:ahLst/>
              <a:cxnLst/>
              <a:rect l="0" t="0" r="0" b="0"/>
              <a:pathLst>
                <a:path w="116857" h="157450">
                  <a:moveTo>
                    <a:pt x="60455" y="10528"/>
                  </a:moveTo>
                  <a:lnTo>
                    <a:pt x="36408" y="20104"/>
                  </a:lnTo>
                  <a:lnTo>
                    <a:pt x="22081" y="30772"/>
                  </a:lnTo>
                  <a:lnTo>
                    <a:pt x="6451" y="55521"/>
                  </a:lnTo>
                  <a:lnTo>
                    <a:pt x="0" y="90670"/>
                  </a:lnTo>
                  <a:lnTo>
                    <a:pt x="3678" y="130720"/>
                  </a:lnTo>
                  <a:lnTo>
                    <a:pt x="8565" y="140959"/>
                  </a:lnTo>
                  <a:lnTo>
                    <a:pt x="23355" y="155455"/>
                  </a:lnTo>
                  <a:lnTo>
                    <a:pt x="32212" y="157449"/>
                  </a:lnTo>
                  <a:lnTo>
                    <a:pt x="51412" y="153425"/>
                  </a:lnTo>
                  <a:lnTo>
                    <a:pt x="81952" y="138006"/>
                  </a:lnTo>
                  <a:lnTo>
                    <a:pt x="96525" y="122167"/>
                  </a:lnTo>
                  <a:lnTo>
                    <a:pt x="115413" y="83403"/>
                  </a:lnTo>
                  <a:lnTo>
                    <a:pt x="116856" y="62804"/>
                  </a:lnTo>
                  <a:lnTo>
                    <a:pt x="112428" y="41951"/>
                  </a:lnTo>
                  <a:lnTo>
                    <a:pt x="920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000414" y="3600746"/>
              <a:ext cx="73701" cy="174743"/>
            </a:xfrm>
            <a:custGeom>
              <a:avLst/>
              <a:gdLst/>
              <a:ahLst/>
              <a:cxnLst/>
              <a:rect l="0" t="0" r="0" b="0"/>
              <a:pathLst>
                <a:path w="73701" h="174743">
                  <a:moveTo>
                    <a:pt x="0" y="115813"/>
                  </a:moveTo>
                  <a:lnTo>
                    <a:pt x="15641" y="133794"/>
                  </a:lnTo>
                  <a:lnTo>
                    <a:pt x="40433" y="174377"/>
                  </a:lnTo>
                  <a:lnTo>
                    <a:pt x="42163" y="174742"/>
                  </a:lnTo>
                  <a:lnTo>
                    <a:pt x="20957" y="115051"/>
                  </a:lnTo>
                  <a:lnTo>
                    <a:pt x="5836" y="63071"/>
                  </a:lnTo>
                  <a:lnTo>
                    <a:pt x="7663" y="42069"/>
                  </a:lnTo>
                  <a:lnTo>
                    <a:pt x="15494" y="24156"/>
                  </a:lnTo>
                  <a:lnTo>
                    <a:pt x="20858" y="16104"/>
                  </a:lnTo>
                  <a:lnTo>
                    <a:pt x="29113" y="10736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126756" y="3674445"/>
              <a:ext cx="63172" cy="52644"/>
            </a:xfrm>
            <a:custGeom>
              <a:avLst/>
              <a:gdLst/>
              <a:ahLst/>
              <a:cxnLst/>
              <a:rect l="0" t="0" r="0" b="0"/>
              <a:pathLst>
                <a:path w="63172" h="52644">
                  <a:moveTo>
                    <a:pt x="0" y="0"/>
                  </a:moveTo>
                  <a:lnTo>
                    <a:pt x="29308" y="38374"/>
                  </a:lnTo>
                  <a:lnTo>
                    <a:pt x="42662" y="46301"/>
                  </a:lnTo>
                  <a:lnTo>
                    <a:pt x="63171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116227" y="3600746"/>
              <a:ext cx="115815" cy="526426"/>
            </a:xfrm>
            <a:custGeom>
              <a:avLst/>
              <a:gdLst/>
              <a:ahLst/>
              <a:cxnLst/>
              <a:rect l="0" t="0" r="0" b="0"/>
              <a:pathLst>
                <a:path w="115815" h="526426">
                  <a:moveTo>
                    <a:pt x="115814" y="0"/>
                  </a:moveTo>
                  <a:lnTo>
                    <a:pt x="101160" y="58617"/>
                  </a:lnTo>
                  <a:lnTo>
                    <a:pt x="87616" y="111621"/>
                  </a:lnTo>
                  <a:lnTo>
                    <a:pt x="70556" y="163338"/>
                  </a:lnTo>
                  <a:lnTo>
                    <a:pt x="50592" y="223597"/>
                  </a:lnTo>
                  <a:lnTo>
                    <a:pt x="35384" y="280560"/>
                  </a:lnTo>
                  <a:lnTo>
                    <a:pt x="21115" y="336872"/>
                  </a:lnTo>
                  <a:lnTo>
                    <a:pt x="7031" y="393056"/>
                  </a:lnTo>
                  <a:lnTo>
                    <a:pt x="1389" y="449214"/>
                  </a:lnTo>
                  <a:lnTo>
                    <a:pt x="275" y="499128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284683" y="3758673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0" y="0"/>
                  </a:moveTo>
                  <a:lnTo>
                    <a:pt x="10529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37923" y="368497"/>
            <a:ext cx="3046969" cy="526426"/>
            <a:chOff x="237923" y="368497"/>
            <a:chExt cx="3046969" cy="526426"/>
          </a:xfrm>
        </p:grpSpPr>
        <p:sp>
          <p:nvSpPr>
            <p:cNvPr id="2" name="Freeform 1"/>
            <p:cNvSpPr/>
            <p:nvPr/>
          </p:nvSpPr>
          <p:spPr>
            <a:xfrm>
              <a:off x="410611" y="536953"/>
              <a:ext cx="8384" cy="200042"/>
            </a:xfrm>
            <a:custGeom>
              <a:avLst/>
              <a:gdLst/>
              <a:ahLst/>
              <a:cxnLst/>
              <a:rect l="0" t="0" r="0" b="0"/>
              <a:pathLst>
                <a:path w="8384" h="200042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8383" y="16335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7923" y="463253"/>
              <a:ext cx="375605" cy="387235"/>
            </a:xfrm>
            <a:custGeom>
              <a:avLst/>
              <a:gdLst/>
              <a:ahLst/>
              <a:cxnLst/>
              <a:rect l="0" t="0" r="0" b="0"/>
              <a:pathLst>
                <a:path w="375605" h="387235">
                  <a:moveTo>
                    <a:pt x="277973" y="10529"/>
                  </a:moveTo>
                  <a:lnTo>
                    <a:pt x="250417" y="3293"/>
                  </a:lnTo>
                  <a:lnTo>
                    <a:pt x="194194" y="651"/>
                  </a:lnTo>
                  <a:lnTo>
                    <a:pt x="167038" y="2629"/>
                  </a:lnTo>
                  <a:lnTo>
                    <a:pt x="121009" y="22963"/>
                  </a:lnTo>
                  <a:lnTo>
                    <a:pt x="78122" y="55099"/>
                  </a:lnTo>
                  <a:lnTo>
                    <a:pt x="36767" y="113942"/>
                  </a:lnTo>
                  <a:lnTo>
                    <a:pt x="23371" y="138379"/>
                  </a:lnTo>
                  <a:lnTo>
                    <a:pt x="5240" y="198607"/>
                  </a:lnTo>
                  <a:lnTo>
                    <a:pt x="0" y="227480"/>
                  </a:lnTo>
                  <a:lnTo>
                    <a:pt x="1571" y="255910"/>
                  </a:lnTo>
                  <a:lnTo>
                    <a:pt x="14622" y="292635"/>
                  </a:lnTo>
                  <a:lnTo>
                    <a:pt x="41163" y="335315"/>
                  </a:lnTo>
                  <a:lnTo>
                    <a:pt x="68987" y="358796"/>
                  </a:lnTo>
                  <a:lnTo>
                    <a:pt x="120254" y="381720"/>
                  </a:lnTo>
                  <a:lnTo>
                    <a:pt x="157282" y="387234"/>
                  </a:lnTo>
                  <a:lnTo>
                    <a:pt x="217781" y="380691"/>
                  </a:lnTo>
                  <a:lnTo>
                    <a:pt x="265953" y="365014"/>
                  </a:lnTo>
                  <a:lnTo>
                    <a:pt x="286669" y="351742"/>
                  </a:lnTo>
                  <a:lnTo>
                    <a:pt x="326402" y="304507"/>
                  </a:lnTo>
                  <a:lnTo>
                    <a:pt x="358989" y="244243"/>
                  </a:lnTo>
                  <a:lnTo>
                    <a:pt x="375604" y="194865"/>
                  </a:lnTo>
                  <a:lnTo>
                    <a:pt x="375401" y="148335"/>
                  </a:lnTo>
                  <a:lnTo>
                    <a:pt x="363682" y="97021"/>
                  </a:lnTo>
                  <a:lnTo>
                    <a:pt x="340050" y="56210"/>
                  </a:lnTo>
                  <a:lnTo>
                    <a:pt x="307263" y="25271"/>
                  </a:lnTo>
                  <a:lnTo>
                    <a:pt x="277293" y="9308"/>
                  </a:lnTo>
                  <a:lnTo>
                    <a:pt x="2148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94414" y="440022"/>
              <a:ext cx="308651" cy="370954"/>
            </a:xfrm>
            <a:custGeom>
              <a:avLst/>
              <a:gdLst/>
              <a:ahLst/>
              <a:cxnLst/>
              <a:rect l="0" t="0" r="0" b="0"/>
              <a:pathLst>
                <a:path w="308651" h="370954">
                  <a:moveTo>
                    <a:pt x="26808" y="339086"/>
                  </a:moveTo>
                  <a:lnTo>
                    <a:pt x="26808" y="281822"/>
                  </a:lnTo>
                  <a:lnTo>
                    <a:pt x="23689" y="232432"/>
                  </a:lnTo>
                  <a:lnTo>
                    <a:pt x="18475" y="180753"/>
                  </a:lnTo>
                  <a:lnTo>
                    <a:pt x="11124" y="122067"/>
                  </a:lnTo>
                  <a:lnTo>
                    <a:pt x="5643" y="68274"/>
                  </a:lnTo>
                  <a:lnTo>
                    <a:pt x="0" y="27739"/>
                  </a:lnTo>
                  <a:lnTo>
                    <a:pt x="2415" y="4178"/>
                  </a:lnTo>
                  <a:lnTo>
                    <a:pt x="5867" y="0"/>
                  </a:lnTo>
                  <a:lnTo>
                    <a:pt x="10508" y="725"/>
                  </a:lnTo>
                  <a:lnTo>
                    <a:pt x="15941" y="4718"/>
                  </a:lnTo>
                  <a:lnTo>
                    <a:pt x="48283" y="57463"/>
                  </a:lnTo>
                  <a:lnTo>
                    <a:pt x="83015" y="119289"/>
                  </a:lnTo>
                  <a:lnTo>
                    <a:pt x="111047" y="173444"/>
                  </a:lnTo>
                  <a:lnTo>
                    <a:pt x="140067" y="224813"/>
                  </a:lnTo>
                  <a:lnTo>
                    <a:pt x="174607" y="285029"/>
                  </a:lnTo>
                  <a:lnTo>
                    <a:pt x="213155" y="340426"/>
                  </a:lnTo>
                  <a:lnTo>
                    <a:pt x="239560" y="365479"/>
                  </a:lnTo>
                  <a:lnTo>
                    <a:pt x="249361" y="369550"/>
                  </a:lnTo>
                  <a:lnTo>
                    <a:pt x="269610" y="370953"/>
                  </a:lnTo>
                  <a:lnTo>
                    <a:pt x="277584" y="366180"/>
                  </a:lnTo>
                  <a:lnTo>
                    <a:pt x="289562" y="348398"/>
                  </a:lnTo>
                  <a:lnTo>
                    <a:pt x="302883" y="317669"/>
                  </a:lnTo>
                  <a:lnTo>
                    <a:pt x="308650" y="275159"/>
                  </a:lnTo>
                  <a:lnTo>
                    <a:pt x="304769" y="225518"/>
                  </a:lnTo>
                  <a:lnTo>
                    <a:pt x="301800" y="173765"/>
                  </a:lnTo>
                  <a:lnTo>
                    <a:pt x="300920" y="121386"/>
                  </a:lnTo>
                  <a:lnTo>
                    <a:pt x="292217" y="59691"/>
                  </a:lnTo>
                  <a:lnTo>
                    <a:pt x="279492" y="21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13158" y="599452"/>
              <a:ext cx="102905" cy="212839"/>
            </a:xfrm>
            <a:custGeom>
              <a:avLst/>
              <a:gdLst/>
              <a:ahLst/>
              <a:cxnLst/>
              <a:rect l="0" t="0" r="0" b="0"/>
              <a:pathLst>
                <a:path w="102905" h="212839">
                  <a:moveTo>
                    <a:pt x="8147" y="95428"/>
                  </a:moveTo>
                  <a:lnTo>
                    <a:pt x="50839" y="92309"/>
                  </a:lnTo>
                  <a:lnTo>
                    <a:pt x="70405" y="85853"/>
                  </a:lnTo>
                  <a:lnTo>
                    <a:pt x="86900" y="75185"/>
                  </a:lnTo>
                  <a:lnTo>
                    <a:pt x="91065" y="67895"/>
                  </a:lnTo>
                  <a:lnTo>
                    <a:pt x="92573" y="50436"/>
                  </a:lnTo>
                  <a:lnTo>
                    <a:pt x="86224" y="34098"/>
                  </a:lnTo>
                  <a:lnTo>
                    <a:pt x="63084" y="4545"/>
                  </a:lnTo>
                  <a:lnTo>
                    <a:pt x="55300" y="914"/>
                  </a:lnTo>
                  <a:lnTo>
                    <a:pt x="37293" y="0"/>
                  </a:lnTo>
                  <a:lnTo>
                    <a:pt x="29917" y="3733"/>
                  </a:lnTo>
                  <a:lnTo>
                    <a:pt x="18603" y="17240"/>
                  </a:lnTo>
                  <a:lnTo>
                    <a:pt x="5656" y="50165"/>
                  </a:lnTo>
                  <a:lnTo>
                    <a:pt x="0" y="89556"/>
                  </a:lnTo>
                  <a:lnTo>
                    <a:pt x="6495" y="143618"/>
                  </a:lnTo>
                  <a:lnTo>
                    <a:pt x="16886" y="177167"/>
                  </a:lnTo>
                  <a:lnTo>
                    <a:pt x="28019" y="194538"/>
                  </a:lnTo>
                  <a:lnTo>
                    <a:pt x="43885" y="206937"/>
                  </a:lnTo>
                  <a:lnTo>
                    <a:pt x="53030" y="211882"/>
                  </a:lnTo>
                  <a:lnTo>
                    <a:pt x="62635" y="212838"/>
                  </a:lnTo>
                  <a:lnTo>
                    <a:pt x="102904" y="2007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58176" y="631709"/>
              <a:ext cx="280981" cy="198841"/>
            </a:xfrm>
            <a:custGeom>
              <a:avLst/>
              <a:gdLst/>
              <a:ahLst/>
              <a:cxnLst/>
              <a:rect l="0" t="0" r="0" b="0"/>
              <a:pathLst>
                <a:path w="280981" h="198841">
                  <a:moveTo>
                    <a:pt x="0" y="31586"/>
                  </a:moveTo>
                  <a:lnTo>
                    <a:pt x="11178" y="42764"/>
                  </a:lnTo>
                  <a:lnTo>
                    <a:pt x="23719" y="72073"/>
                  </a:lnTo>
                  <a:lnTo>
                    <a:pt x="33669" y="134461"/>
                  </a:lnTo>
                  <a:lnTo>
                    <a:pt x="45851" y="167742"/>
                  </a:lnTo>
                  <a:lnTo>
                    <a:pt x="51624" y="178509"/>
                  </a:lnTo>
                  <a:lnTo>
                    <a:pt x="58982" y="184517"/>
                  </a:lnTo>
                  <a:lnTo>
                    <a:pt x="67398" y="187352"/>
                  </a:lnTo>
                  <a:lnTo>
                    <a:pt x="76517" y="188073"/>
                  </a:lnTo>
                  <a:lnTo>
                    <a:pt x="84936" y="185043"/>
                  </a:lnTo>
                  <a:lnTo>
                    <a:pt x="100530" y="172319"/>
                  </a:lnTo>
                  <a:lnTo>
                    <a:pt x="109021" y="151846"/>
                  </a:lnTo>
                  <a:lnTo>
                    <a:pt x="120061" y="106164"/>
                  </a:lnTo>
                  <a:lnTo>
                    <a:pt x="123324" y="102361"/>
                  </a:lnTo>
                  <a:lnTo>
                    <a:pt x="126670" y="103336"/>
                  </a:lnTo>
                  <a:lnTo>
                    <a:pt x="133506" y="113778"/>
                  </a:lnTo>
                  <a:lnTo>
                    <a:pt x="155600" y="169202"/>
                  </a:lnTo>
                  <a:lnTo>
                    <a:pt x="167032" y="189845"/>
                  </a:lnTo>
                  <a:lnTo>
                    <a:pt x="175695" y="195583"/>
                  </a:lnTo>
                  <a:lnTo>
                    <a:pt x="197800" y="198840"/>
                  </a:lnTo>
                  <a:lnTo>
                    <a:pt x="220102" y="193269"/>
                  </a:lnTo>
                  <a:lnTo>
                    <a:pt x="230962" y="188507"/>
                  </a:lnTo>
                  <a:lnTo>
                    <a:pt x="246149" y="173858"/>
                  </a:lnTo>
                  <a:lnTo>
                    <a:pt x="273167" y="115364"/>
                  </a:lnTo>
                  <a:lnTo>
                    <a:pt x="280980" y="80975"/>
                  </a:lnTo>
                  <a:lnTo>
                    <a:pt x="280175" y="41151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53057" y="379025"/>
              <a:ext cx="84229" cy="178986"/>
            </a:xfrm>
            <a:custGeom>
              <a:avLst/>
              <a:gdLst/>
              <a:ahLst/>
              <a:cxnLst/>
              <a:rect l="0" t="0" r="0" b="0"/>
              <a:pathLst>
                <a:path w="84229" h="178986">
                  <a:moveTo>
                    <a:pt x="0" y="0"/>
                  </a:moveTo>
                  <a:lnTo>
                    <a:pt x="20243" y="58617"/>
                  </a:lnTo>
                  <a:lnTo>
                    <a:pt x="44664" y="115214"/>
                  </a:lnTo>
                  <a:lnTo>
                    <a:pt x="72999" y="169574"/>
                  </a:lnTo>
                  <a:lnTo>
                    <a:pt x="84228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32000" y="368497"/>
              <a:ext cx="200042" cy="526426"/>
            </a:xfrm>
            <a:custGeom>
              <a:avLst/>
              <a:gdLst/>
              <a:ahLst/>
              <a:cxnLst/>
              <a:rect l="0" t="0" r="0" b="0"/>
              <a:pathLst>
                <a:path w="200042" h="526426">
                  <a:moveTo>
                    <a:pt x="200041" y="0"/>
                  </a:moveTo>
                  <a:lnTo>
                    <a:pt x="188863" y="11178"/>
                  </a:lnTo>
                  <a:lnTo>
                    <a:pt x="165713" y="65567"/>
                  </a:lnTo>
                  <a:lnTo>
                    <a:pt x="145427" y="125385"/>
                  </a:lnTo>
                  <a:lnTo>
                    <a:pt x="128985" y="179055"/>
                  </a:lnTo>
                  <a:lnTo>
                    <a:pt x="107540" y="237317"/>
                  </a:lnTo>
                  <a:lnTo>
                    <a:pt x="80798" y="295330"/>
                  </a:lnTo>
                  <a:lnTo>
                    <a:pt x="60760" y="351358"/>
                  </a:lnTo>
                  <a:lnTo>
                    <a:pt x="40208" y="412815"/>
                  </a:lnTo>
                  <a:lnTo>
                    <a:pt x="23713" y="468845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60964" y="715937"/>
              <a:ext cx="151247" cy="170728"/>
            </a:xfrm>
            <a:custGeom>
              <a:avLst/>
              <a:gdLst/>
              <a:ahLst/>
              <a:cxnLst/>
              <a:rect l="0" t="0" r="0" b="0"/>
              <a:pathLst>
                <a:path w="151247" h="170728">
                  <a:moveTo>
                    <a:pt x="92134" y="31586"/>
                  </a:moveTo>
                  <a:lnTo>
                    <a:pt x="86545" y="14818"/>
                  </a:lnTo>
                  <a:lnTo>
                    <a:pt x="80219" y="11049"/>
                  </a:lnTo>
                  <a:lnTo>
                    <a:pt x="60712" y="9980"/>
                  </a:lnTo>
                  <a:lnTo>
                    <a:pt x="52469" y="13672"/>
                  </a:lnTo>
                  <a:lnTo>
                    <a:pt x="21111" y="48854"/>
                  </a:lnTo>
                  <a:lnTo>
                    <a:pt x="6230" y="75697"/>
                  </a:lnTo>
                  <a:lnTo>
                    <a:pt x="0" y="111466"/>
                  </a:lnTo>
                  <a:lnTo>
                    <a:pt x="4782" y="134938"/>
                  </a:lnTo>
                  <a:lnTo>
                    <a:pt x="9333" y="146111"/>
                  </a:lnTo>
                  <a:lnTo>
                    <a:pt x="23748" y="161645"/>
                  </a:lnTo>
                  <a:lnTo>
                    <a:pt x="32505" y="167425"/>
                  </a:lnTo>
                  <a:lnTo>
                    <a:pt x="51594" y="170727"/>
                  </a:lnTo>
                  <a:lnTo>
                    <a:pt x="71777" y="167126"/>
                  </a:lnTo>
                  <a:lnTo>
                    <a:pt x="101700" y="151944"/>
                  </a:lnTo>
                  <a:lnTo>
                    <a:pt x="125904" y="131458"/>
                  </a:lnTo>
                  <a:lnTo>
                    <a:pt x="140678" y="113408"/>
                  </a:lnTo>
                  <a:lnTo>
                    <a:pt x="148804" y="90568"/>
                  </a:lnTo>
                  <a:lnTo>
                    <a:pt x="151246" y="65989"/>
                  </a:lnTo>
                  <a:lnTo>
                    <a:pt x="148432" y="43367"/>
                  </a:lnTo>
                  <a:lnTo>
                    <a:pt x="140162" y="24733"/>
                  </a:lnTo>
                  <a:lnTo>
                    <a:pt x="129857" y="10993"/>
                  </a:lnTo>
                  <a:lnTo>
                    <a:pt x="1131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58383" y="663295"/>
              <a:ext cx="157928" cy="196704"/>
            </a:xfrm>
            <a:custGeom>
              <a:avLst/>
              <a:gdLst/>
              <a:ahLst/>
              <a:cxnLst/>
              <a:rect l="0" t="0" r="0" b="0"/>
              <a:pathLst>
                <a:path w="157928" h="196704">
                  <a:moveTo>
                    <a:pt x="0" y="94756"/>
                  </a:moveTo>
                  <a:lnTo>
                    <a:pt x="29308" y="129654"/>
                  </a:lnTo>
                  <a:lnTo>
                    <a:pt x="63333" y="184634"/>
                  </a:lnTo>
                  <a:lnTo>
                    <a:pt x="72602" y="196703"/>
                  </a:lnTo>
                  <a:lnTo>
                    <a:pt x="71798" y="196646"/>
                  </a:lnTo>
                  <a:lnTo>
                    <a:pt x="64665" y="189174"/>
                  </a:lnTo>
                  <a:lnTo>
                    <a:pt x="44142" y="155781"/>
                  </a:lnTo>
                  <a:lnTo>
                    <a:pt x="26004" y="103832"/>
                  </a:lnTo>
                  <a:lnTo>
                    <a:pt x="23255" y="78513"/>
                  </a:lnTo>
                  <a:lnTo>
                    <a:pt x="26032" y="68720"/>
                  </a:lnTo>
                  <a:lnTo>
                    <a:pt x="31393" y="61021"/>
                  </a:lnTo>
                  <a:lnTo>
                    <a:pt x="47878" y="49347"/>
                  </a:lnTo>
                  <a:lnTo>
                    <a:pt x="104426" y="28566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90010" y="494839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5589" y="58617"/>
                  </a:lnTo>
                  <a:lnTo>
                    <a:pt x="9065" y="110175"/>
                  </a:lnTo>
                  <a:lnTo>
                    <a:pt x="17475" y="168772"/>
                  </a:lnTo>
                  <a:lnTo>
                    <a:pt x="21165" y="223142"/>
                  </a:lnTo>
                  <a:lnTo>
                    <a:pt x="29148" y="274476"/>
                  </a:lnTo>
                  <a:lnTo>
                    <a:pt x="39206" y="327568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67950" y="600124"/>
              <a:ext cx="153688" cy="252685"/>
            </a:xfrm>
            <a:custGeom>
              <a:avLst/>
              <a:gdLst/>
              <a:ahLst/>
              <a:cxnLst/>
              <a:rect l="0" t="0" r="0" b="0"/>
              <a:pathLst>
                <a:path w="153688" h="252685">
                  <a:moveTo>
                    <a:pt x="101044" y="0"/>
                  </a:moveTo>
                  <a:lnTo>
                    <a:pt x="85403" y="17981"/>
                  </a:lnTo>
                  <a:lnTo>
                    <a:pt x="71194" y="43152"/>
                  </a:lnTo>
                  <a:lnTo>
                    <a:pt x="17226" y="106065"/>
                  </a:lnTo>
                  <a:lnTo>
                    <a:pt x="5300" y="127858"/>
                  </a:lnTo>
                  <a:lnTo>
                    <a:pt x="0" y="153142"/>
                  </a:lnTo>
                  <a:lnTo>
                    <a:pt x="2096" y="162926"/>
                  </a:lnTo>
                  <a:lnTo>
                    <a:pt x="7003" y="170618"/>
                  </a:lnTo>
                  <a:lnTo>
                    <a:pt x="51052" y="203836"/>
                  </a:lnTo>
                  <a:lnTo>
                    <a:pt x="102261" y="228563"/>
                  </a:lnTo>
                  <a:lnTo>
                    <a:pt x="153687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58549" y="652766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5590"/>
                  </a:lnTo>
                  <a:lnTo>
                    <a:pt x="1215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688360" y="429194"/>
            <a:ext cx="649382" cy="465729"/>
            <a:chOff x="3688360" y="429194"/>
            <a:chExt cx="649382" cy="465729"/>
          </a:xfrm>
        </p:grpSpPr>
        <p:sp>
          <p:nvSpPr>
            <p:cNvPr id="15" name="Freeform 14"/>
            <p:cNvSpPr/>
            <p:nvPr/>
          </p:nvSpPr>
          <p:spPr>
            <a:xfrm>
              <a:off x="3688360" y="429194"/>
              <a:ext cx="318112" cy="372482"/>
            </a:xfrm>
            <a:custGeom>
              <a:avLst/>
              <a:gdLst/>
              <a:ahLst/>
              <a:cxnLst/>
              <a:rect l="0" t="0" r="0" b="0"/>
              <a:pathLst>
                <a:path w="318112" h="372482">
                  <a:moveTo>
                    <a:pt x="28199" y="370971"/>
                  </a:moveTo>
                  <a:lnTo>
                    <a:pt x="22610" y="312354"/>
                  </a:lnTo>
                  <a:lnTo>
                    <a:pt x="17476" y="250945"/>
                  </a:lnTo>
                  <a:lnTo>
                    <a:pt x="9530" y="192541"/>
                  </a:lnTo>
                  <a:lnTo>
                    <a:pt x="7614" y="130355"/>
                  </a:lnTo>
                  <a:lnTo>
                    <a:pt x="0" y="77387"/>
                  </a:lnTo>
                  <a:lnTo>
                    <a:pt x="402" y="23077"/>
                  </a:lnTo>
                  <a:lnTo>
                    <a:pt x="2649" y="9191"/>
                  </a:lnTo>
                  <a:lnTo>
                    <a:pt x="6486" y="2272"/>
                  </a:lnTo>
                  <a:lnTo>
                    <a:pt x="11384" y="0"/>
                  </a:lnTo>
                  <a:lnTo>
                    <a:pt x="16989" y="825"/>
                  </a:lnTo>
                  <a:lnTo>
                    <a:pt x="21896" y="6054"/>
                  </a:lnTo>
                  <a:lnTo>
                    <a:pt x="41869" y="60946"/>
                  </a:lnTo>
                  <a:lnTo>
                    <a:pt x="63438" y="114066"/>
                  </a:lnTo>
                  <a:lnTo>
                    <a:pt x="83296" y="156448"/>
                  </a:lnTo>
                  <a:lnTo>
                    <a:pt x="117430" y="211787"/>
                  </a:lnTo>
                  <a:lnTo>
                    <a:pt x="152410" y="269251"/>
                  </a:lnTo>
                  <a:lnTo>
                    <a:pt x="178086" y="313146"/>
                  </a:lnTo>
                  <a:lnTo>
                    <a:pt x="212615" y="353830"/>
                  </a:lnTo>
                  <a:lnTo>
                    <a:pt x="240378" y="371482"/>
                  </a:lnTo>
                  <a:lnTo>
                    <a:pt x="249201" y="372481"/>
                  </a:lnTo>
                  <a:lnTo>
                    <a:pt x="265242" y="367353"/>
                  </a:lnTo>
                  <a:lnTo>
                    <a:pt x="277051" y="351036"/>
                  </a:lnTo>
                  <a:lnTo>
                    <a:pt x="297926" y="297420"/>
                  </a:lnTo>
                  <a:lnTo>
                    <a:pt x="307640" y="262221"/>
                  </a:lnTo>
                  <a:lnTo>
                    <a:pt x="312208" y="210067"/>
                  </a:lnTo>
                  <a:lnTo>
                    <a:pt x="318111" y="158220"/>
                  </a:lnTo>
                  <a:lnTo>
                    <a:pt x="313930" y="95066"/>
                  </a:lnTo>
                  <a:lnTo>
                    <a:pt x="312469" y="34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27171" y="473782"/>
              <a:ext cx="115814" cy="115814"/>
            </a:xfrm>
            <a:custGeom>
              <a:avLst/>
              <a:gdLst/>
              <a:ahLst/>
              <a:cxnLst/>
              <a:rect l="0" t="0" r="0" b="0"/>
              <a:pathLst>
                <a:path w="115814" h="115814">
                  <a:moveTo>
                    <a:pt x="0" y="0"/>
                  </a:moveTo>
                  <a:lnTo>
                    <a:pt x="49498" y="59593"/>
                  </a:lnTo>
                  <a:lnTo>
                    <a:pt x="107393" y="109572"/>
                  </a:lnTo>
                  <a:lnTo>
                    <a:pt x="115813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58756" y="452725"/>
              <a:ext cx="178986" cy="442198"/>
            </a:xfrm>
            <a:custGeom>
              <a:avLst/>
              <a:gdLst/>
              <a:ahLst/>
              <a:cxnLst/>
              <a:rect l="0" t="0" r="0" b="0"/>
              <a:pathLst>
                <a:path w="178986" h="442198">
                  <a:moveTo>
                    <a:pt x="178985" y="0"/>
                  </a:moveTo>
                  <a:lnTo>
                    <a:pt x="150304" y="53875"/>
                  </a:lnTo>
                  <a:lnTo>
                    <a:pt x="120348" y="117091"/>
                  </a:lnTo>
                  <a:lnTo>
                    <a:pt x="101911" y="177535"/>
                  </a:lnTo>
                  <a:lnTo>
                    <a:pt x="80529" y="235283"/>
                  </a:lnTo>
                  <a:lnTo>
                    <a:pt x="60707" y="286031"/>
                  </a:lnTo>
                  <a:lnTo>
                    <a:pt x="34988" y="347456"/>
                  </a:lnTo>
                  <a:lnTo>
                    <a:pt x="8622" y="40899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38541" y="1463538"/>
            <a:ext cx="4020258" cy="694805"/>
            <a:chOff x="338541" y="1463538"/>
            <a:chExt cx="4020258" cy="694805"/>
          </a:xfrm>
        </p:grpSpPr>
        <p:sp>
          <p:nvSpPr>
            <p:cNvPr id="19" name="Freeform 18"/>
            <p:cNvSpPr/>
            <p:nvPr/>
          </p:nvSpPr>
          <p:spPr>
            <a:xfrm>
              <a:off x="434188" y="1621295"/>
              <a:ext cx="260693" cy="317439"/>
            </a:xfrm>
            <a:custGeom>
              <a:avLst/>
              <a:gdLst/>
              <a:ahLst/>
              <a:cxnLst/>
              <a:rect l="0" t="0" r="0" b="0"/>
              <a:pathLst>
                <a:path w="260693" h="317439">
                  <a:moveTo>
                    <a:pt x="29065" y="21150"/>
                  </a:moveTo>
                  <a:lnTo>
                    <a:pt x="11107" y="84578"/>
                  </a:lnTo>
                  <a:lnTo>
                    <a:pt x="4316" y="105492"/>
                  </a:lnTo>
                  <a:lnTo>
                    <a:pt x="2037" y="107794"/>
                  </a:lnTo>
                  <a:lnTo>
                    <a:pt x="518" y="104649"/>
                  </a:lnTo>
                  <a:lnTo>
                    <a:pt x="0" y="88676"/>
                  </a:lnTo>
                  <a:lnTo>
                    <a:pt x="7455" y="54546"/>
                  </a:lnTo>
                  <a:lnTo>
                    <a:pt x="30343" y="14099"/>
                  </a:lnTo>
                  <a:lnTo>
                    <a:pt x="36936" y="5921"/>
                  </a:lnTo>
                  <a:lnTo>
                    <a:pt x="46011" y="1639"/>
                  </a:lnTo>
                  <a:lnTo>
                    <a:pt x="68572" y="0"/>
                  </a:lnTo>
                  <a:lnTo>
                    <a:pt x="91078" y="9410"/>
                  </a:lnTo>
                  <a:lnTo>
                    <a:pt x="128532" y="38458"/>
                  </a:lnTo>
                  <a:lnTo>
                    <a:pt x="140733" y="61988"/>
                  </a:lnTo>
                  <a:lnTo>
                    <a:pt x="151059" y="111239"/>
                  </a:lnTo>
                  <a:lnTo>
                    <a:pt x="151000" y="164046"/>
                  </a:lnTo>
                  <a:lnTo>
                    <a:pt x="143573" y="212449"/>
                  </a:lnTo>
                  <a:lnTo>
                    <a:pt x="130583" y="270027"/>
                  </a:lnTo>
                  <a:lnTo>
                    <a:pt x="114647" y="298702"/>
                  </a:lnTo>
                  <a:lnTo>
                    <a:pt x="98687" y="311403"/>
                  </a:lnTo>
                  <a:lnTo>
                    <a:pt x="89518" y="316428"/>
                  </a:lnTo>
                  <a:lnTo>
                    <a:pt x="81065" y="317438"/>
                  </a:lnTo>
                  <a:lnTo>
                    <a:pt x="65435" y="312321"/>
                  </a:lnTo>
                  <a:lnTo>
                    <a:pt x="43481" y="296286"/>
                  </a:lnTo>
                  <a:lnTo>
                    <a:pt x="35472" y="277184"/>
                  </a:lnTo>
                  <a:lnTo>
                    <a:pt x="33083" y="254266"/>
                  </a:lnTo>
                  <a:lnTo>
                    <a:pt x="35920" y="232382"/>
                  </a:lnTo>
                  <a:lnTo>
                    <a:pt x="40654" y="223972"/>
                  </a:lnTo>
                  <a:lnTo>
                    <a:pt x="55273" y="211509"/>
                  </a:lnTo>
                  <a:lnTo>
                    <a:pt x="64085" y="208887"/>
                  </a:lnTo>
                  <a:lnTo>
                    <a:pt x="83234" y="209094"/>
                  </a:lnTo>
                  <a:lnTo>
                    <a:pt x="137671" y="230242"/>
                  </a:lnTo>
                  <a:lnTo>
                    <a:pt x="191158" y="245466"/>
                  </a:lnTo>
                  <a:lnTo>
                    <a:pt x="243087" y="243481"/>
                  </a:lnTo>
                  <a:lnTo>
                    <a:pt x="260692" y="2422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8541" y="1537160"/>
              <a:ext cx="448422" cy="450002"/>
            </a:xfrm>
            <a:custGeom>
              <a:avLst/>
              <a:gdLst/>
              <a:ahLst/>
              <a:cxnLst/>
              <a:rect l="0" t="0" r="0" b="0"/>
              <a:pathLst>
                <a:path w="448422" h="450002">
                  <a:moveTo>
                    <a:pt x="208940" y="0"/>
                  </a:moveTo>
                  <a:lnTo>
                    <a:pt x="155065" y="19128"/>
                  </a:lnTo>
                  <a:lnTo>
                    <a:pt x="97904" y="49803"/>
                  </a:lnTo>
                  <a:lnTo>
                    <a:pt x="53126" y="85747"/>
                  </a:lnTo>
                  <a:lnTo>
                    <a:pt x="29282" y="117434"/>
                  </a:lnTo>
                  <a:lnTo>
                    <a:pt x="10152" y="172589"/>
                  </a:lnTo>
                  <a:lnTo>
                    <a:pt x="698" y="233873"/>
                  </a:lnTo>
                  <a:lnTo>
                    <a:pt x="0" y="289869"/>
                  </a:lnTo>
                  <a:lnTo>
                    <a:pt x="13085" y="352381"/>
                  </a:lnTo>
                  <a:lnTo>
                    <a:pt x="25967" y="373423"/>
                  </a:lnTo>
                  <a:lnTo>
                    <a:pt x="84445" y="427831"/>
                  </a:lnTo>
                  <a:lnTo>
                    <a:pt x="114731" y="443530"/>
                  </a:lnTo>
                  <a:lnTo>
                    <a:pt x="157110" y="450001"/>
                  </a:lnTo>
                  <a:lnTo>
                    <a:pt x="206711" y="446329"/>
                  </a:lnTo>
                  <a:lnTo>
                    <a:pt x="258453" y="437832"/>
                  </a:lnTo>
                  <a:lnTo>
                    <a:pt x="299650" y="422316"/>
                  </a:lnTo>
                  <a:lnTo>
                    <a:pt x="355806" y="380914"/>
                  </a:lnTo>
                  <a:lnTo>
                    <a:pt x="366513" y="373266"/>
                  </a:lnTo>
                  <a:lnTo>
                    <a:pt x="381528" y="352289"/>
                  </a:lnTo>
                  <a:lnTo>
                    <a:pt x="413035" y="294267"/>
                  </a:lnTo>
                  <a:lnTo>
                    <a:pt x="437555" y="238238"/>
                  </a:lnTo>
                  <a:lnTo>
                    <a:pt x="448421" y="176781"/>
                  </a:lnTo>
                  <a:lnTo>
                    <a:pt x="439291" y="113790"/>
                  </a:lnTo>
                  <a:lnTo>
                    <a:pt x="431811" y="89178"/>
                  </a:lnTo>
                  <a:lnTo>
                    <a:pt x="420688" y="70440"/>
                  </a:lnTo>
                  <a:lnTo>
                    <a:pt x="395683" y="46738"/>
                  </a:lnTo>
                  <a:lnTo>
                    <a:pt x="354622" y="26173"/>
                  </a:lnTo>
                  <a:lnTo>
                    <a:pt x="299545" y="13965"/>
                  </a:lnTo>
                  <a:lnTo>
                    <a:pt x="259183" y="14667"/>
                  </a:lnTo>
                  <a:lnTo>
                    <a:pt x="229997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105620" y="1579274"/>
              <a:ext cx="10401" cy="347442"/>
            </a:xfrm>
            <a:custGeom>
              <a:avLst/>
              <a:gdLst/>
              <a:ahLst/>
              <a:cxnLst/>
              <a:rect l="0" t="0" r="0" b="0"/>
              <a:pathLst>
                <a:path w="10401" h="347442">
                  <a:moveTo>
                    <a:pt x="10400" y="0"/>
                  </a:moveTo>
                  <a:lnTo>
                    <a:pt x="1335" y="58617"/>
                  </a:lnTo>
                  <a:lnTo>
                    <a:pt x="305" y="110175"/>
                  </a:lnTo>
                  <a:lnTo>
                    <a:pt x="0" y="164316"/>
                  </a:lnTo>
                  <a:lnTo>
                    <a:pt x="7133" y="219371"/>
                  </a:lnTo>
                  <a:lnTo>
                    <a:pt x="9755" y="274093"/>
                  </a:lnTo>
                  <a:lnTo>
                    <a:pt x="10209" y="312840"/>
                  </a:lnTo>
                  <a:lnTo>
                    <a:pt x="1040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989678" y="1501562"/>
              <a:ext cx="255772" cy="267226"/>
            </a:xfrm>
            <a:custGeom>
              <a:avLst/>
              <a:gdLst/>
              <a:ahLst/>
              <a:cxnLst/>
              <a:rect l="0" t="0" r="0" b="0"/>
              <a:pathLst>
                <a:path w="255772" h="267226">
                  <a:moveTo>
                    <a:pt x="0" y="88241"/>
                  </a:moveTo>
                  <a:lnTo>
                    <a:pt x="9576" y="64194"/>
                  </a:lnTo>
                  <a:lnTo>
                    <a:pt x="27534" y="42771"/>
                  </a:lnTo>
                  <a:lnTo>
                    <a:pt x="54562" y="22776"/>
                  </a:lnTo>
                  <a:lnTo>
                    <a:pt x="111127" y="1125"/>
                  </a:lnTo>
                  <a:lnTo>
                    <a:pt x="134788" y="0"/>
                  </a:lnTo>
                  <a:lnTo>
                    <a:pt x="189239" y="11890"/>
                  </a:lnTo>
                  <a:lnTo>
                    <a:pt x="219848" y="22984"/>
                  </a:lnTo>
                  <a:lnTo>
                    <a:pt x="236530" y="34281"/>
                  </a:lnTo>
                  <a:lnTo>
                    <a:pt x="248624" y="50221"/>
                  </a:lnTo>
                  <a:lnTo>
                    <a:pt x="253487" y="59385"/>
                  </a:lnTo>
                  <a:lnTo>
                    <a:pt x="255771" y="85164"/>
                  </a:lnTo>
                  <a:lnTo>
                    <a:pt x="247705" y="143785"/>
                  </a:lnTo>
                  <a:lnTo>
                    <a:pt x="231434" y="203050"/>
                  </a:lnTo>
                  <a:lnTo>
                    <a:pt x="223352" y="223495"/>
                  </a:lnTo>
                  <a:lnTo>
                    <a:pt x="211962" y="240381"/>
                  </a:lnTo>
                  <a:lnTo>
                    <a:pt x="192861" y="252565"/>
                  </a:lnTo>
                  <a:lnTo>
                    <a:pt x="157928" y="2672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210777" y="1747058"/>
              <a:ext cx="157928" cy="195931"/>
            </a:xfrm>
            <a:custGeom>
              <a:avLst/>
              <a:gdLst/>
              <a:ahLst/>
              <a:cxnLst/>
              <a:rect l="0" t="0" r="0" b="0"/>
              <a:pathLst>
                <a:path w="157928" h="195931">
                  <a:moveTo>
                    <a:pt x="0" y="95429"/>
                  </a:moveTo>
                  <a:lnTo>
                    <a:pt x="58617" y="95429"/>
                  </a:lnTo>
                  <a:lnTo>
                    <a:pt x="93407" y="89839"/>
                  </a:lnTo>
                  <a:lnTo>
                    <a:pt x="120353" y="75185"/>
                  </a:lnTo>
                  <a:lnTo>
                    <a:pt x="132649" y="59525"/>
                  </a:lnTo>
                  <a:lnTo>
                    <a:pt x="137565" y="50436"/>
                  </a:lnTo>
                  <a:lnTo>
                    <a:pt x="138504" y="42037"/>
                  </a:lnTo>
                  <a:lnTo>
                    <a:pt x="133307" y="26465"/>
                  </a:lnTo>
                  <a:lnTo>
                    <a:pt x="111638" y="4545"/>
                  </a:lnTo>
                  <a:lnTo>
                    <a:pt x="102501" y="914"/>
                  </a:lnTo>
                  <a:lnTo>
                    <a:pt x="82991" y="0"/>
                  </a:lnTo>
                  <a:lnTo>
                    <a:pt x="52276" y="6062"/>
                  </a:lnTo>
                  <a:lnTo>
                    <a:pt x="34542" y="18275"/>
                  </a:lnTo>
                  <a:lnTo>
                    <a:pt x="20031" y="36572"/>
                  </a:lnTo>
                  <a:lnTo>
                    <a:pt x="9683" y="60301"/>
                  </a:lnTo>
                  <a:lnTo>
                    <a:pt x="7423" y="83326"/>
                  </a:lnTo>
                  <a:lnTo>
                    <a:pt x="15504" y="126703"/>
                  </a:lnTo>
                  <a:lnTo>
                    <a:pt x="30590" y="158508"/>
                  </a:lnTo>
                  <a:lnTo>
                    <a:pt x="55467" y="184569"/>
                  </a:lnTo>
                  <a:lnTo>
                    <a:pt x="78074" y="193538"/>
                  </a:lnTo>
                  <a:lnTo>
                    <a:pt x="90654" y="195930"/>
                  </a:lnTo>
                  <a:lnTo>
                    <a:pt x="113990" y="192348"/>
                  </a:lnTo>
                  <a:lnTo>
                    <a:pt x="157927" y="1691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412425" y="1731951"/>
              <a:ext cx="166850" cy="194765"/>
            </a:xfrm>
            <a:custGeom>
              <a:avLst/>
              <a:gdLst/>
              <a:ahLst/>
              <a:cxnLst/>
              <a:rect l="0" t="0" r="0" b="0"/>
              <a:pathLst>
                <a:path w="166850" h="194765">
                  <a:moveTo>
                    <a:pt x="8922" y="78950"/>
                  </a:moveTo>
                  <a:lnTo>
                    <a:pt x="3332" y="95718"/>
                  </a:lnTo>
                  <a:lnTo>
                    <a:pt x="3708" y="113309"/>
                  </a:lnTo>
                  <a:lnTo>
                    <a:pt x="10575" y="169609"/>
                  </a:lnTo>
                  <a:lnTo>
                    <a:pt x="19795" y="187873"/>
                  </a:lnTo>
                  <a:lnTo>
                    <a:pt x="22020" y="190170"/>
                  </a:lnTo>
                  <a:lnTo>
                    <a:pt x="22333" y="188192"/>
                  </a:lnTo>
                  <a:lnTo>
                    <a:pt x="11370" y="134381"/>
                  </a:lnTo>
                  <a:lnTo>
                    <a:pt x="3816" y="81580"/>
                  </a:lnTo>
                  <a:lnTo>
                    <a:pt x="0" y="42555"/>
                  </a:lnTo>
                  <a:lnTo>
                    <a:pt x="5346" y="21440"/>
                  </a:lnTo>
                  <a:lnTo>
                    <a:pt x="10048" y="12534"/>
                  </a:lnTo>
                  <a:lnTo>
                    <a:pt x="17861" y="6597"/>
                  </a:lnTo>
                  <a:lnTo>
                    <a:pt x="39021" y="0"/>
                  </a:lnTo>
                  <a:lnTo>
                    <a:pt x="71652" y="1875"/>
                  </a:lnTo>
                  <a:lnTo>
                    <a:pt x="89834" y="9989"/>
                  </a:lnTo>
                  <a:lnTo>
                    <a:pt x="105714" y="22565"/>
                  </a:lnTo>
                  <a:lnTo>
                    <a:pt x="126638" y="49375"/>
                  </a:lnTo>
                  <a:lnTo>
                    <a:pt x="152362" y="111882"/>
                  </a:lnTo>
                  <a:lnTo>
                    <a:pt x="163641" y="161018"/>
                  </a:lnTo>
                  <a:lnTo>
                    <a:pt x="166849" y="1947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610860" y="1714556"/>
              <a:ext cx="168457" cy="218948"/>
            </a:xfrm>
            <a:custGeom>
              <a:avLst/>
              <a:gdLst/>
              <a:ahLst/>
              <a:cxnLst/>
              <a:rect l="0" t="0" r="0" b="0"/>
              <a:pathLst>
                <a:path w="168457" h="218948">
                  <a:moveTo>
                    <a:pt x="0" y="54231"/>
                  </a:moveTo>
                  <a:lnTo>
                    <a:pt x="11452" y="111495"/>
                  </a:lnTo>
                  <a:lnTo>
                    <a:pt x="24749" y="172387"/>
                  </a:lnTo>
                  <a:lnTo>
                    <a:pt x="29560" y="215322"/>
                  </a:lnTo>
                  <a:lnTo>
                    <a:pt x="29065" y="218947"/>
                  </a:lnTo>
                  <a:lnTo>
                    <a:pt x="16753" y="167978"/>
                  </a:lnTo>
                  <a:lnTo>
                    <a:pt x="12928" y="110668"/>
                  </a:lnTo>
                  <a:lnTo>
                    <a:pt x="22224" y="57407"/>
                  </a:lnTo>
                  <a:lnTo>
                    <a:pt x="29764" y="35755"/>
                  </a:lnTo>
                  <a:lnTo>
                    <a:pt x="40914" y="18334"/>
                  </a:lnTo>
                  <a:lnTo>
                    <a:pt x="56789" y="5911"/>
                  </a:lnTo>
                  <a:lnTo>
                    <a:pt x="65935" y="961"/>
                  </a:lnTo>
                  <a:lnTo>
                    <a:pt x="75542" y="0"/>
                  </a:lnTo>
                  <a:lnTo>
                    <a:pt x="95575" y="5172"/>
                  </a:lnTo>
                  <a:lnTo>
                    <a:pt x="120995" y="21238"/>
                  </a:lnTo>
                  <a:lnTo>
                    <a:pt x="132934" y="37228"/>
                  </a:lnTo>
                  <a:lnTo>
                    <a:pt x="150131" y="81678"/>
                  </a:lnTo>
                  <a:lnTo>
                    <a:pt x="157557" y="134349"/>
                  </a:lnTo>
                  <a:lnTo>
                    <a:pt x="168456" y="1805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860448" y="1663502"/>
              <a:ext cx="175033" cy="265483"/>
            </a:xfrm>
            <a:custGeom>
              <a:avLst/>
              <a:gdLst/>
              <a:ahLst/>
              <a:cxnLst/>
              <a:rect l="0" t="0" r="0" b="0"/>
              <a:pathLst>
                <a:path w="175033" h="265483">
                  <a:moveTo>
                    <a:pt x="129438" y="0"/>
                  </a:moveTo>
                  <a:lnTo>
                    <a:pt x="86746" y="3120"/>
                  </a:lnTo>
                  <a:lnTo>
                    <a:pt x="55567" y="14573"/>
                  </a:lnTo>
                  <a:lnTo>
                    <a:pt x="19180" y="39403"/>
                  </a:lnTo>
                  <a:lnTo>
                    <a:pt x="2272" y="65488"/>
                  </a:lnTo>
                  <a:lnTo>
                    <a:pt x="0" y="85258"/>
                  </a:lnTo>
                  <a:lnTo>
                    <a:pt x="1032" y="95443"/>
                  </a:lnTo>
                  <a:lnTo>
                    <a:pt x="5229" y="103403"/>
                  </a:lnTo>
                  <a:lnTo>
                    <a:pt x="19252" y="115367"/>
                  </a:lnTo>
                  <a:lnTo>
                    <a:pt x="52466" y="123090"/>
                  </a:lnTo>
                  <a:lnTo>
                    <a:pt x="105611" y="125700"/>
                  </a:lnTo>
                  <a:lnTo>
                    <a:pt x="133276" y="126057"/>
                  </a:lnTo>
                  <a:lnTo>
                    <a:pt x="143695" y="129661"/>
                  </a:lnTo>
                  <a:lnTo>
                    <a:pt x="158391" y="143025"/>
                  </a:lnTo>
                  <a:lnTo>
                    <a:pt x="173241" y="170280"/>
                  </a:lnTo>
                  <a:lnTo>
                    <a:pt x="175032" y="193443"/>
                  </a:lnTo>
                  <a:lnTo>
                    <a:pt x="170759" y="218166"/>
                  </a:lnTo>
                  <a:lnTo>
                    <a:pt x="161061" y="240852"/>
                  </a:lnTo>
                  <a:lnTo>
                    <a:pt x="145832" y="256394"/>
                  </a:lnTo>
                  <a:lnTo>
                    <a:pt x="136858" y="262176"/>
                  </a:lnTo>
                  <a:lnTo>
                    <a:pt x="117528" y="265482"/>
                  </a:lnTo>
                  <a:lnTo>
                    <a:pt x="56642" y="263412"/>
                  </a:lnTo>
                  <a:lnTo>
                    <a:pt x="4521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05699" y="1737202"/>
              <a:ext cx="73701" cy="115814"/>
            </a:xfrm>
            <a:custGeom>
              <a:avLst/>
              <a:gdLst/>
              <a:ahLst/>
              <a:cxnLst/>
              <a:rect l="0" t="0" r="0" b="0"/>
              <a:pathLst>
                <a:path w="73701" h="115814">
                  <a:moveTo>
                    <a:pt x="0" y="0"/>
                  </a:moveTo>
                  <a:lnTo>
                    <a:pt x="20244" y="58617"/>
                  </a:lnTo>
                  <a:lnTo>
                    <a:pt x="35903" y="75964"/>
                  </a:lnTo>
                  <a:lnTo>
                    <a:pt x="52222" y="88744"/>
                  </a:lnTo>
                  <a:lnTo>
                    <a:pt x="7370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95171" y="1705616"/>
              <a:ext cx="168457" cy="452727"/>
            </a:xfrm>
            <a:custGeom>
              <a:avLst/>
              <a:gdLst/>
              <a:ahLst/>
              <a:cxnLst/>
              <a:rect l="0" t="0" r="0" b="0"/>
              <a:pathLst>
                <a:path w="168457" h="452727">
                  <a:moveTo>
                    <a:pt x="168456" y="0"/>
                  </a:moveTo>
                  <a:lnTo>
                    <a:pt x="139775" y="56215"/>
                  </a:lnTo>
                  <a:lnTo>
                    <a:pt x="115001" y="117906"/>
                  </a:lnTo>
                  <a:lnTo>
                    <a:pt x="94516" y="169076"/>
                  </a:lnTo>
                  <a:lnTo>
                    <a:pt x="72222" y="227590"/>
                  </a:lnTo>
                  <a:lnTo>
                    <a:pt x="49790" y="289977"/>
                  </a:lnTo>
                  <a:lnTo>
                    <a:pt x="33860" y="338603"/>
                  </a:lnTo>
                  <a:lnTo>
                    <a:pt x="12407" y="401847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41789" y="1516103"/>
              <a:ext cx="16595" cy="389556"/>
            </a:xfrm>
            <a:custGeom>
              <a:avLst/>
              <a:gdLst/>
              <a:ahLst/>
              <a:cxnLst/>
              <a:rect l="0" t="0" r="0" b="0"/>
              <a:pathLst>
                <a:path w="16595" h="389556">
                  <a:moveTo>
                    <a:pt x="6065" y="0"/>
                  </a:moveTo>
                  <a:lnTo>
                    <a:pt x="2946" y="54145"/>
                  </a:lnTo>
                  <a:lnTo>
                    <a:pt x="0" y="82556"/>
                  </a:lnTo>
                  <a:lnTo>
                    <a:pt x="3748" y="132606"/>
                  </a:lnTo>
                  <a:lnTo>
                    <a:pt x="5379" y="190199"/>
                  </a:lnTo>
                  <a:lnTo>
                    <a:pt x="5862" y="244829"/>
                  </a:lnTo>
                  <a:lnTo>
                    <a:pt x="7175" y="295720"/>
                  </a:lnTo>
                  <a:lnTo>
                    <a:pt x="14387" y="348663"/>
                  </a:lnTo>
                  <a:lnTo>
                    <a:pt x="16594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442611" y="1705616"/>
              <a:ext cx="147400" cy="197488"/>
            </a:xfrm>
            <a:custGeom>
              <a:avLst/>
              <a:gdLst/>
              <a:ahLst/>
              <a:cxnLst/>
              <a:rect l="0" t="0" r="0" b="0"/>
              <a:pathLst>
                <a:path w="147400" h="197488">
                  <a:moveTo>
                    <a:pt x="0" y="21057"/>
                  </a:moveTo>
                  <a:lnTo>
                    <a:pt x="3120" y="63749"/>
                  </a:lnTo>
                  <a:lnTo>
                    <a:pt x="14572" y="94928"/>
                  </a:lnTo>
                  <a:lnTo>
                    <a:pt x="44664" y="157943"/>
                  </a:lnTo>
                  <a:lnTo>
                    <a:pt x="70694" y="194455"/>
                  </a:lnTo>
                  <a:lnTo>
                    <a:pt x="77545" y="197487"/>
                  </a:lnTo>
                  <a:lnTo>
                    <a:pt x="84452" y="197169"/>
                  </a:lnTo>
                  <a:lnTo>
                    <a:pt x="91396" y="194617"/>
                  </a:lnTo>
                  <a:lnTo>
                    <a:pt x="112348" y="174258"/>
                  </a:lnTo>
                  <a:lnTo>
                    <a:pt x="127785" y="140409"/>
                  </a:lnTo>
                  <a:lnTo>
                    <a:pt x="136245" y="80984"/>
                  </a:lnTo>
                  <a:lnTo>
                    <a:pt x="144849" y="3302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666434" y="1693642"/>
              <a:ext cx="197318" cy="201488"/>
            </a:xfrm>
            <a:custGeom>
              <a:avLst/>
              <a:gdLst/>
              <a:ahLst/>
              <a:cxnLst/>
              <a:rect l="0" t="0" r="0" b="0"/>
              <a:pathLst>
                <a:path w="197318" h="201488">
                  <a:moveTo>
                    <a:pt x="102560" y="106731"/>
                  </a:moveTo>
                  <a:lnTo>
                    <a:pt x="102560" y="48114"/>
                  </a:lnTo>
                  <a:lnTo>
                    <a:pt x="96321" y="27646"/>
                  </a:lnTo>
                  <a:lnTo>
                    <a:pt x="91382" y="18913"/>
                  </a:lnTo>
                  <a:lnTo>
                    <a:pt x="76535" y="6089"/>
                  </a:lnTo>
                  <a:lnTo>
                    <a:pt x="67663" y="1032"/>
                  </a:lnTo>
                  <a:lnTo>
                    <a:pt x="59408" y="0"/>
                  </a:lnTo>
                  <a:lnTo>
                    <a:pt x="43997" y="5092"/>
                  </a:lnTo>
                  <a:lnTo>
                    <a:pt x="22167" y="26703"/>
                  </a:lnTo>
                  <a:lnTo>
                    <a:pt x="6471" y="66511"/>
                  </a:lnTo>
                  <a:lnTo>
                    <a:pt x="0" y="115351"/>
                  </a:lnTo>
                  <a:lnTo>
                    <a:pt x="9261" y="161277"/>
                  </a:lnTo>
                  <a:lnTo>
                    <a:pt x="26823" y="193343"/>
                  </a:lnTo>
                  <a:lnTo>
                    <a:pt x="35691" y="198397"/>
                  </a:lnTo>
                  <a:lnTo>
                    <a:pt x="58023" y="200894"/>
                  </a:lnTo>
                  <a:lnTo>
                    <a:pt x="67020" y="197582"/>
                  </a:lnTo>
                  <a:lnTo>
                    <a:pt x="80135" y="184544"/>
                  </a:lnTo>
                  <a:lnTo>
                    <a:pt x="94096" y="157472"/>
                  </a:lnTo>
                  <a:lnTo>
                    <a:pt x="101446" y="95027"/>
                  </a:lnTo>
                  <a:lnTo>
                    <a:pt x="100895" y="75793"/>
                  </a:lnTo>
                  <a:lnTo>
                    <a:pt x="99111" y="75577"/>
                  </a:lnTo>
                  <a:lnTo>
                    <a:pt x="96751" y="78943"/>
                  </a:lnTo>
                  <a:lnTo>
                    <a:pt x="97249" y="92041"/>
                  </a:lnTo>
                  <a:lnTo>
                    <a:pt x="111436" y="139155"/>
                  </a:lnTo>
                  <a:lnTo>
                    <a:pt x="141872" y="185480"/>
                  </a:lnTo>
                  <a:lnTo>
                    <a:pt x="161756" y="194373"/>
                  </a:lnTo>
                  <a:lnTo>
                    <a:pt x="197317" y="2014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874279" y="1710982"/>
              <a:ext cx="136872" cy="173751"/>
            </a:xfrm>
            <a:custGeom>
              <a:avLst/>
              <a:gdLst/>
              <a:ahLst/>
              <a:cxnLst/>
              <a:rect l="0" t="0" r="0" b="0"/>
              <a:pathLst>
                <a:path w="136872" h="173751">
                  <a:moveTo>
                    <a:pt x="0" y="36748"/>
                  </a:moveTo>
                  <a:lnTo>
                    <a:pt x="5590" y="98841"/>
                  </a:lnTo>
                  <a:lnTo>
                    <a:pt x="12998" y="160753"/>
                  </a:lnTo>
                  <a:lnTo>
                    <a:pt x="16305" y="173750"/>
                  </a:lnTo>
                  <a:lnTo>
                    <a:pt x="11521" y="119419"/>
                  </a:lnTo>
                  <a:lnTo>
                    <a:pt x="11895" y="62870"/>
                  </a:lnTo>
                  <a:lnTo>
                    <a:pt x="20162" y="27720"/>
                  </a:lnTo>
                  <a:lnTo>
                    <a:pt x="30798" y="5830"/>
                  </a:lnTo>
                  <a:lnTo>
                    <a:pt x="38080" y="928"/>
                  </a:lnTo>
                  <a:lnTo>
                    <a:pt x="46444" y="0"/>
                  </a:lnTo>
                  <a:lnTo>
                    <a:pt x="63925" y="5208"/>
                  </a:lnTo>
                  <a:lnTo>
                    <a:pt x="79494" y="15321"/>
                  </a:lnTo>
                  <a:lnTo>
                    <a:pt x="91093" y="30735"/>
                  </a:lnTo>
                  <a:lnTo>
                    <a:pt x="115492" y="89787"/>
                  </a:lnTo>
                  <a:lnTo>
                    <a:pt x="133723" y="149477"/>
                  </a:lnTo>
                  <a:lnTo>
                    <a:pt x="136871" y="1736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95378" y="1747730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0" y="54145"/>
                  </a:lnTo>
                  <a:lnTo>
                    <a:pt x="5589" y="103502"/>
                  </a:lnTo>
                  <a:lnTo>
                    <a:pt x="21331" y="151454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105906" y="16319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229458" y="1695793"/>
              <a:ext cx="213361" cy="220507"/>
            </a:xfrm>
            <a:custGeom>
              <a:avLst/>
              <a:gdLst/>
              <a:ahLst/>
              <a:cxnLst/>
              <a:rect l="0" t="0" r="0" b="0"/>
              <a:pathLst>
                <a:path w="213361" h="220507">
                  <a:moveTo>
                    <a:pt x="55433" y="157222"/>
                  </a:moveTo>
                  <a:lnTo>
                    <a:pt x="71074" y="139241"/>
                  </a:lnTo>
                  <a:lnTo>
                    <a:pt x="90277" y="93070"/>
                  </a:lnTo>
                  <a:lnTo>
                    <a:pt x="89803" y="56586"/>
                  </a:lnTo>
                  <a:lnTo>
                    <a:pt x="76665" y="21729"/>
                  </a:lnTo>
                  <a:lnTo>
                    <a:pt x="61360" y="6146"/>
                  </a:lnTo>
                  <a:lnTo>
                    <a:pt x="52366" y="353"/>
                  </a:lnTo>
                  <a:lnTo>
                    <a:pt x="44029" y="0"/>
                  </a:lnTo>
                  <a:lnTo>
                    <a:pt x="36132" y="3274"/>
                  </a:lnTo>
                  <a:lnTo>
                    <a:pt x="28528" y="8967"/>
                  </a:lnTo>
                  <a:lnTo>
                    <a:pt x="16959" y="27770"/>
                  </a:lnTo>
                  <a:lnTo>
                    <a:pt x="0" y="77969"/>
                  </a:lnTo>
                  <a:lnTo>
                    <a:pt x="144" y="119052"/>
                  </a:lnTo>
                  <a:lnTo>
                    <a:pt x="13895" y="177412"/>
                  </a:lnTo>
                  <a:lnTo>
                    <a:pt x="17212" y="188229"/>
                  </a:lnTo>
                  <a:lnTo>
                    <a:pt x="30257" y="206488"/>
                  </a:lnTo>
                  <a:lnTo>
                    <a:pt x="38649" y="214633"/>
                  </a:lnTo>
                  <a:lnTo>
                    <a:pt x="47753" y="218893"/>
                  </a:lnTo>
                  <a:lnTo>
                    <a:pt x="67227" y="220506"/>
                  </a:lnTo>
                  <a:lnTo>
                    <a:pt x="76164" y="216959"/>
                  </a:lnTo>
                  <a:lnTo>
                    <a:pt x="92333" y="203659"/>
                  </a:lnTo>
                  <a:lnTo>
                    <a:pt x="109000" y="176440"/>
                  </a:lnTo>
                  <a:lnTo>
                    <a:pt x="123942" y="134632"/>
                  </a:lnTo>
                  <a:lnTo>
                    <a:pt x="126425" y="104255"/>
                  </a:lnTo>
                  <a:lnTo>
                    <a:pt x="124988" y="104363"/>
                  </a:lnTo>
                  <a:lnTo>
                    <a:pt x="122860" y="107945"/>
                  </a:lnTo>
                  <a:lnTo>
                    <a:pt x="123615" y="121283"/>
                  </a:lnTo>
                  <a:lnTo>
                    <a:pt x="129020" y="137740"/>
                  </a:lnTo>
                  <a:lnTo>
                    <a:pt x="158118" y="174515"/>
                  </a:lnTo>
                  <a:lnTo>
                    <a:pt x="184124" y="190162"/>
                  </a:lnTo>
                  <a:lnTo>
                    <a:pt x="213360" y="1993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569160" y="1716145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206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90300" y="1484518"/>
              <a:ext cx="8384" cy="421141"/>
            </a:xfrm>
            <a:custGeom>
              <a:avLst/>
              <a:gdLst/>
              <a:ahLst/>
              <a:cxnLst/>
              <a:rect l="0" t="0" r="0" b="0"/>
              <a:pathLst>
                <a:path w="8384" h="421141">
                  <a:moveTo>
                    <a:pt x="0" y="0"/>
                  </a:moveTo>
                  <a:lnTo>
                    <a:pt x="0" y="57264"/>
                  </a:lnTo>
                  <a:lnTo>
                    <a:pt x="0" y="112893"/>
                  </a:lnTo>
                  <a:lnTo>
                    <a:pt x="0" y="175000"/>
                  </a:lnTo>
                  <a:lnTo>
                    <a:pt x="5589" y="237209"/>
                  </a:lnTo>
                  <a:lnTo>
                    <a:pt x="8383" y="300103"/>
                  </a:lnTo>
                  <a:lnTo>
                    <a:pt x="3004" y="350312"/>
                  </a:lnTo>
                  <a:lnTo>
                    <a:pt x="593" y="40043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63958" y="1464469"/>
              <a:ext cx="313136" cy="304319"/>
            </a:xfrm>
            <a:custGeom>
              <a:avLst/>
              <a:gdLst/>
              <a:ahLst/>
              <a:cxnLst/>
              <a:rect l="0" t="0" r="0" b="0"/>
              <a:pathLst>
                <a:path w="313136" h="304319">
                  <a:moveTo>
                    <a:pt x="0" y="72691"/>
                  </a:moveTo>
                  <a:lnTo>
                    <a:pt x="29309" y="34318"/>
                  </a:lnTo>
                  <a:lnTo>
                    <a:pt x="55088" y="18687"/>
                  </a:lnTo>
                  <a:lnTo>
                    <a:pt x="97579" y="4095"/>
                  </a:lnTo>
                  <a:lnTo>
                    <a:pt x="159872" y="0"/>
                  </a:lnTo>
                  <a:lnTo>
                    <a:pt x="217323" y="4780"/>
                  </a:lnTo>
                  <a:lnTo>
                    <a:pt x="251566" y="19294"/>
                  </a:lnTo>
                  <a:lnTo>
                    <a:pt x="278349" y="38413"/>
                  </a:lnTo>
                  <a:lnTo>
                    <a:pt x="295513" y="64484"/>
                  </a:lnTo>
                  <a:lnTo>
                    <a:pt x="310624" y="105905"/>
                  </a:lnTo>
                  <a:lnTo>
                    <a:pt x="313135" y="145573"/>
                  </a:lnTo>
                  <a:lnTo>
                    <a:pt x="305820" y="191512"/>
                  </a:lnTo>
                  <a:lnTo>
                    <a:pt x="295407" y="216747"/>
                  </a:lnTo>
                  <a:lnTo>
                    <a:pt x="270802" y="245096"/>
                  </a:lnTo>
                  <a:lnTo>
                    <a:pt x="210312" y="290011"/>
                  </a:lnTo>
                  <a:lnTo>
                    <a:pt x="189399" y="297959"/>
                  </a:lnTo>
                  <a:lnTo>
                    <a:pt x="157928" y="3043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137699" y="1463538"/>
              <a:ext cx="221100" cy="421064"/>
            </a:xfrm>
            <a:custGeom>
              <a:avLst/>
              <a:gdLst/>
              <a:ahLst/>
              <a:cxnLst/>
              <a:rect l="0" t="0" r="0" b="0"/>
              <a:pathLst>
                <a:path w="221100" h="421064">
                  <a:moveTo>
                    <a:pt x="0" y="421063"/>
                  </a:moveTo>
                  <a:lnTo>
                    <a:pt x="14654" y="368035"/>
                  </a:lnTo>
                  <a:lnTo>
                    <a:pt x="27028" y="317825"/>
                  </a:lnTo>
                  <a:lnTo>
                    <a:pt x="33805" y="262846"/>
                  </a:lnTo>
                  <a:lnTo>
                    <a:pt x="46062" y="201337"/>
                  </a:lnTo>
                  <a:lnTo>
                    <a:pt x="52513" y="142437"/>
                  </a:lnTo>
                  <a:lnTo>
                    <a:pt x="61537" y="79305"/>
                  </a:lnTo>
                  <a:lnTo>
                    <a:pt x="71289" y="18608"/>
                  </a:lnTo>
                  <a:lnTo>
                    <a:pt x="72093" y="5361"/>
                  </a:lnTo>
                  <a:lnTo>
                    <a:pt x="76138" y="39"/>
                  </a:lnTo>
                  <a:lnTo>
                    <a:pt x="82344" y="0"/>
                  </a:lnTo>
                  <a:lnTo>
                    <a:pt x="89991" y="3484"/>
                  </a:lnTo>
                  <a:lnTo>
                    <a:pt x="101607" y="16713"/>
                  </a:lnTo>
                  <a:lnTo>
                    <a:pt x="118597" y="59391"/>
                  </a:lnTo>
                  <a:lnTo>
                    <a:pt x="133218" y="121287"/>
                  </a:lnTo>
                  <a:lnTo>
                    <a:pt x="143847" y="172493"/>
                  </a:lnTo>
                  <a:lnTo>
                    <a:pt x="155575" y="224710"/>
                  </a:lnTo>
                  <a:lnTo>
                    <a:pt x="172179" y="276056"/>
                  </a:lnTo>
                  <a:lnTo>
                    <a:pt x="188862" y="332801"/>
                  </a:lnTo>
                  <a:lnTo>
                    <a:pt x="206975" y="385436"/>
                  </a:lnTo>
                  <a:lnTo>
                    <a:pt x="221099" y="4000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200870" y="1737202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21057"/>
                  </a:moveTo>
                  <a:lnTo>
                    <a:pt x="57197" y="119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951907" y="5180940"/>
            <a:ext cx="1895131" cy="697910"/>
            <a:chOff x="951907" y="5180940"/>
            <a:chExt cx="1895131" cy="697910"/>
          </a:xfrm>
        </p:grpSpPr>
        <p:sp>
          <p:nvSpPr>
            <p:cNvPr id="42" name="Freeform 41"/>
            <p:cNvSpPr/>
            <p:nvPr/>
          </p:nvSpPr>
          <p:spPr>
            <a:xfrm>
              <a:off x="951907" y="5246146"/>
              <a:ext cx="303248" cy="506363"/>
            </a:xfrm>
            <a:custGeom>
              <a:avLst/>
              <a:gdLst/>
              <a:ahLst/>
              <a:cxnLst/>
              <a:rect l="0" t="0" r="0" b="0"/>
              <a:pathLst>
                <a:path w="303248" h="506363">
                  <a:moveTo>
                    <a:pt x="0" y="506362"/>
                  </a:moveTo>
                  <a:lnTo>
                    <a:pt x="3120" y="452217"/>
                  </a:lnTo>
                  <a:lnTo>
                    <a:pt x="17959" y="389397"/>
                  </a:lnTo>
                  <a:lnTo>
                    <a:pt x="34787" y="332002"/>
                  </a:lnTo>
                  <a:lnTo>
                    <a:pt x="54705" y="274998"/>
                  </a:lnTo>
                  <a:lnTo>
                    <a:pt x="68735" y="221884"/>
                  </a:lnTo>
                  <a:lnTo>
                    <a:pt x="73398" y="174327"/>
                  </a:lnTo>
                  <a:lnTo>
                    <a:pt x="84862" y="112095"/>
                  </a:lnTo>
                  <a:lnTo>
                    <a:pt x="98391" y="65314"/>
                  </a:lnTo>
                  <a:lnTo>
                    <a:pt x="101859" y="61421"/>
                  </a:lnTo>
                  <a:lnTo>
                    <a:pt x="105341" y="62336"/>
                  </a:lnTo>
                  <a:lnTo>
                    <a:pt x="108832" y="66455"/>
                  </a:lnTo>
                  <a:lnTo>
                    <a:pt x="126347" y="119420"/>
                  </a:lnTo>
                  <a:lnTo>
                    <a:pt x="143890" y="178936"/>
                  </a:lnTo>
                  <a:lnTo>
                    <a:pt x="150909" y="200572"/>
                  </a:lnTo>
                  <a:lnTo>
                    <a:pt x="164167" y="218766"/>
                  </a:lnTo>
                  <a:lnTo>
                    <a:pt x="172616" y="226894"/>
                  </a:lnTo>
                  <a:lnTo>
                    <a:pt x="180588" y="229973"/>
                  </a:lnTo>
                  <a:lnTo>
                    <a:pt x="188242" y="229686"/>
                  </a:lnTo>
                  <a:lnTo>
                    <a:pt x="202986" y="223127"/>
                  </a:lnTo>
                  <a:lnTo>
                    <a:pt x="217338" y="212414"/>
                  </a:lnTo>
                  <a:lnTo>
                    <a:pt x="232983" y="187639"/>
                  </a:lnTo>
                  <a:lnTo>
                    <a:pt x="252401" y="134367"/>
                  </a:lnTo>
                  <a:lnTo>
                    <a:pt x="266666" y="81021"/>
                  </a:lnTo>
                  <a:lnTo>
                    <a:pt x="280749" y="26594"/>
                  </a:lnTo>
                  <a:lnTo>
                    <a:pt x="287774" y="3013"/>
                  </a:lnTo>
                  <a:lnTo>
                    <a:pt x="291286" y="0"/>
                  </a:lnTo>
                  <a:lnTo>
                    <a:pt x="294796" y="2671"/>
                  </a:lnTo>
                  <a:lnTo>
                    <a:pt x="298306" y="9131"/>
                  </a:lnTo>
                  <a:lnTo>
                    <a:pt x="303247" y="46168"/>
                  </a:lnTo>
                  <a:lnTo>
                    <a:pt x="299121" y="105366"/>
                  </a:lnTo>
                  <a:lnTo>
                    <a:pt x="296720" y="147987"/>
                  </a:lnTo>
                  <a:lnTo>
                    <a:pt x="295652" y="191496"/>
                  </a:lnTo>
                  <a:lnTo>
                    <a:pt x="295178" y="238130"/>
                  </a:lnTo>
                  <a:lnTo>
                    <a:pt x="294911" y="299244"/>
                  </a:lnTo>
                  <a:lnTo>
                    <a:pt x="293651" y="362720"/>
                  </a:lnTo>
                  <a:lnTo>
                    <a:pt x="288739" y="396731"/>
                  </a:lnTo>
                  <a:lnTo>
                    <a:pt x="294798" y="4221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333653" y="5477665"/>
              <a:ext cx="176266" cy="187605"/>
            </a:xfrm>
            <a:custGeom>
              <a:avLst/>
              <a:gdLst/>
              <a:ahLst/>
              <a:cxnLst/>
              <a:rect l="0" t="0" r="0" b="0"/>
              <a:pathLst>
                <a:path w="176266" h="187605">
                  <a:moveTo>
                    <a:pt x="113094" y="64272"/>
                  </a:moveTo>
                  <a:lnTo>
                    <a:pt x="83243" y="12737"/>
                  </a:lnTo>
                  <a:lnTo>
                    <a:pt x="67071" y="1204"/>
                  </a:lnTo>
                  <a:lnTo>
                    <a:pt x="59015" y="0"/>
                  </a:lnTo>
                  <a:lnTo>
                    <a:pt x="51305" y="1537"/>
                  </a:lnTo>
                  <a:lnTo>
                    <a:pt x="43825" y="4901"/>
                  </a:lnTo>
                  <a:lnTo>
                    <a:pt x="22120" y="26404"/>
                  </a:lnTo>
                  <a:lnTo>
                    <a:pt x="6460" y="55002"/>
                  </a:lnTo>
                  <a:lnTo>
                    <a:pt x="0" y="96880"/>
                  </a:lnTo>
                  <a:lnTo>
                    <a:pt x="6223" y="147793"/>
                  </a:lnTo>
                  <a:lnTo>
                    <a:pt x="12173" y="174312"/>
                  </a:lnTo>
                  <a:lnTo>
                    <a:pt x="17737" y="182086"/>
                  </a:lnTo>
                  <a:lnTo>
                    <a:pt x="24956" y="186099"/>
                  </a:lnTo>
                  <a:lnTo>
                    <a:pt x="33278" y="187604"/>
                  </a:lnTo>
                  <a:lnTo>
                    <a:pt x="41166" y="186268"/>
                  </a:lnTo>
                  <a:lnTo>
                    <a:pt x="56170" y="178544"/>
                  </a:lnTo>
                  <a:lnTo>
                    <a:pt x="77770" y="161041"/>
                  </a:lnTo>
                  <a:lnTo>
                    <a:pt x="93399" y="135449"/>
                  </a:lnTo>
                  <a:lnTo>
                    <a:pt x="101924" y="95143"/>
                  </a:lnTo>
                  <a:lnTo>
                    <a:pt x="104478" y="95381"/>
                  </a:lnTo>
                  <a:lnTo>
                    <a:pt x="110434" y="105005"/>
                  </a:lnTo>
                  <a:lnTo>
                    <a:pt x="139121" y="158662"/>
                  </a:lnTo>
                  <a:lnTo>
                    <a:pt x="152348" y="174854"/>
                  </a:lnTo>
                  <a:lnTo>
                    <a:pt x="157980" y="178937"/>
                  </a:lnTo>
                  <a:lnTo>
                    <a:pt x="162905" y="180490"/>
                  </a:lnTo>
                  <a:lnTo>
                    <a:pt x="176265" y="1800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562560" y="5478767"/>
              <a:ext cx="105286" cy="147982"/>
            </a:xfrm>
            <a:custGeom>
              <a:avLst/>
              <a:gdLst/>
              <a:ahLst/>
              <a:cxnLst/>
              <a:rect l="0" t="0" r="0" b="0"/>
              <a:pathLst>
                <a:path w="105286" h="147982">
                  <a:moveTo>
                    <a:pt x="0" y="63171"/>
                  </a:moveTo>
                  <a:lnTo>
                    <a:pt x="17959" y="118215"/>
                  </a:lnTo>
                  <a:lnTo>
                    <a:pt x="25858" y="147981"/>
                  </a:lnTo>
                  <a:lnTo>
                    <a:pt x="25428" y="147786"/>
                  </a:lnTo>
                  <a:lnTo>
                    <a:pt x="16331" y="116670"/>
                  </a:lnTo>
                  <a:lnTo>
                    <a:pt x="17837" y="78892"/>
                  </a:lnTo>
                  <a:lnTo>
                    <a:pt x="25692" y="43652"/>
                  </a:lnTo>
                  <a:lnTo>
                    <a:pt x="31166" y="34951"/>
                  </a:lnTo>
                  <a:lnTo>
                    <a:pt x="46607" y="22163"/>
                  </a:lnTo>
                  <a:lnTo>
                    <a:pt x="89109" y="372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31016" y="5510352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42662" y="60873"/>
                  </a:lnTo>
                  <a:lnTo>
                    <a:pt x="55226" y="73848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688902" y="5457709"/>
              <a:ext cx="157929" cy="421141"/>
            </a:xfrm>
            <a:custGeom>
              <a:avLst/>
              <a:gdLst/>
              <a:ahLst/>
              <a:cxnLst/>
              <a:rect l="0" t="0" r="0" b="0"/>
              <a:pathLst>
                <a:path w="157929" h="421141">
                  <a:moveTo>
                    <a:pt x="157928" y="0"/>
                  </a:moveTo>
                  <a:lnTo>
                    <a:pt x="137684" y="58617"/>
                  </a:lnTo>
                  <a:lnTo>
                    <a:pt x="120177" y="111621"/>
                  </a:lnTo>
                  <a:lnTo>
                    <a:pt x="101888" y="167904"/>
                  </a:lnTo>
                  <a:lnTo>
                    <a:pt x="67576" y="221026"/>
                  </a:lnTo>
                  <a:lnTo>
                    <a:pt x="42501" y="284263"/>
                  </a:lnTo>
                  <a:lnTo>
                    <a:pt x="24618" y="344147"/>
                  </a:lnTo>
                  <a:lnTo>
                    <a:pt x="4684" y="40681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78415" y="5226082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0" y="0"/>
                  </a:moveTo>
                  <a:lnTo>
                    <a:pt x="3120" y="57265"/>
                  </a:lnTo>
                  <a:lnTo>
                    <a:pt x="8333" y="109774"/>
                  </a:lnTo>
                  <a:lnTo>
                    <a:pt x="12998" y="166667"/>
                  </a:lnTo>
                  <a:lnTo>
                    <a:pt x="21789" y="220569"/>
                  </a:lnTo>
                  <a:lnTo>
                    <a:pt x="28683" y="273584"/>
                  </a:lnTo>
                  <a:lnTo>
                    <a:pt x="36601" y="332722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84808" y="5437866"/>
              <a:ext cx="156820" cy="185380"/>
            </a:xfrm>
            <a:custGeom>
              <a:avLst/>
              <a:gdLst/>
              <a:ahLst/>
              <a:cxnLst/>
              <a:rect l="0" t="0" r="0" b="0"/>
              <a:pathLst>
                <a:path w="156820" h="185380">
                  <a:moveTo>
                    <a:pt x="62063" y="104071"/>
                  </a:moveTo>
                  <a:lnTo>
                    <a:pt x="77704" y="86091"/>
                  </a:lnTo>
                  <a:lnTo>
                    <a:pt x="85782" y="69174"/>
                  </a:lnTo>
                  <a:lnTo>
                    <a:pt x="87033" y="49957"/>
                  </a:lnTo>
                  <a:lnTo>
                    <a:pt x="82519" y="29718"/>
                  </a:lnTo>
                  <a:lnTo>
                    <a:pt x="72715" y="9024"/>
                  </a:lnTo>
                  <a:lnTo>
                    <a:pt x="64485" y="3272"/>
                  </a:lnTo>
                  <a:lnTo>
                    <a:pt x="42862" y="0"/>
                  </a:lnTo>
                  <a:lnTo>
                    <a:pt x="34055" y="3105"/>
                  </a:lnTo>
                  <a:lnTo>
                    <a:pt x="21149" y="15914"/>
                  </a:lnTo>
                  <a:lnTo>
                    <a:pt x="7306" y="42856"/>
                  </a:lnTo>
                  <a:lnTo>
                    <a:pt x="0" y="105253"/>
                  </a:lnTo>
                  <a:lnTo>
                    <a:pt x="2340" y="143416"/>
                  </a:lnTo>
                  <a:lnTo>
                    <a:pt x="8613" y="164842"/>
                  </a:lnTo>
                  <a:lnTo>
                    <a:pt x="19200" y="182163"/>
                  </a:lnTo>
                  <a:lnTo>
                    <a:pt x="25299" y="185379"/>
                  </a:lnTo>
                  <a:lnTo>
                    <a:pt x="31705" y="185183"/>
                  </a:lnTo>
                  <a:lnTo>
                    <a:pt x="38315" y="182712"/>
                  </a:lnTo>
                  <a:lnTo>
                    <a:pt x="58796" y="162467"/>
                  </a:lnTo>
                  <a:lnTo>
                    <a:pt x="74093" y="123064"/>
                  </a:lnTo>
                  <a:lnTo>
                    <a:pt x="75271" y="73941"/>
                  </a:lnTo>
                  <a:lnTo>
                    <a:pt x="76718" y="73456"/>
                  </a:lnTo>
                  <a:lnTo>
                    <a:pt x="78852" y="76642"/>
                  </a:lnTo>
                  <a:lnTo>
                    <a:pt x="97130" y="121748"/>
                  </a:lnTo>
                  <a:lnTo>
                    <a:pt x="102989" y="129894"/>
                  </a:lnTo>
                  <a:lnTo>
                    <a:pt x="111574" y="134154"/>
                  </a:lnTo>
                  <a:lnTo>
                    <a:pt x="156819" y="1356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1099" y="5417063"/>
              <a:ext cx="157928" cy="185361"/>
            </a:xfrm>
            <a:custGeom>
              <a:avLst/>
              <a:gdLst/>
              <a:ahLst/>
              <a:cxnLst/>
              <a:rect l="0" t="0" r="0" b="0"/>
              <a:pathLst>
                <a:path w="157928" h="185361">
                  <a:moveTo>
                    <a:pt x="0" y="40647"/>
                  </a:moveTo>
                  <a:lnTo>
                    <a:pt x="23719" y="93675"/>
                  </a:lnTo>
                  <a:lnTo>
                    <a:pt x="37267" y="145054"/>
                  </a:lnTo>
                  <a:lnTo>
                    <a:pt x="39960" y="176737"/>
                  </a:lnTo>
                  <a:lnTo>
                    <a:pt x="38338" y="184016"/>
                  </a:lnTo>
                  <a:lnTo>
                    <a:pt x="34918" y="185360"/>
                  </a:lnTo>
                  <a:lnTo>
                    <a:pt x="30297" y="182745"/>
                  </a:lnTo>
                  <a:lnTo>
                    <a:pt x="22044" y="167362"/>
                  </a:lnTo>
                  <a:lnTo>
                    <a:pt x="13941" y="132394"/>
                  </a:lnTo>
                  <a:lnTo>
                    <a:pt x="11202" y="78657"/>
                  </a:lnTo>
                  <a:lnTo>
                    <a:pt x="16317" y="42551"/>
                  </a:lnTo>
                  <a:lnTo>
                    <a:pt x="30831" y="9625"/>
                  </a:lnTo>
                  <a:lnTo>
                    <a:pt x="39272" y="3588"/>
                  </a:lnTo>
                  <a:lnTo>
                    <a:pt x="61128" y="0"/>
                  </a:lnTo>
                  <a:lnTo>
                    <a:pt x="83320" y="5424"/>
                  </a:lnTo>
                  <a:lnTo>
                    <a:pt x="103712" y="16803"/>
                  </a:lnTo>
                  <a:lnTo>
                    <a:pt x="127176" y="42940"/>
                  </a:lnTo>
                  <a:lnTo>
                    <a:pt x="137631" y="62723"/>
                  </a:lnTo>
                  <a:lnTo>
                    <a:pt x="146639" y="118490"/>
                  </a:lnTo>
                  <a:lnTo>
                    <a:pt x="157927" y="1669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44704" y="5180940"/>
              <a:ext cx="133836" cy="424252"/>
            </a:xfrm>
            <a:custGeom>
              <a:avLst/>
              <a:gdLst/>
              <a:ahLst/>
              <a:cxnLst/>
              <a:rect l="0" t="0" r="0" b="0"/>
              <a:pathLst>
                <a:path w="133836" h="424252">
                  <a:moveTo>
                    <a:pt x="60136" y="339940"/>
                  </a:moveTo>
                  <a:lnTo>
                    <a:pt x="75777" y="321960"/>
                  </a:lnTo>
                  <a:lnTo>
                    <a:pt x="83855" y="305043"/>
                  </a:lnTo>
                  <a:lnTo>
                    <a:pt x="85106" y="285826"/>
                  </a:lnTo>
                  <a:lnTo>
                    <a:pt x="80592" y="266756"/>
                  </a:lnTo>
                  <a:lnTo>
                    <a:pt x="70788" y="250482"/>
                  </a:lnTo>
                  <a:lnTo>
                    <a:pt x="55511" y="238570"/>
                  </a:lnTo>
                  <a:lnTo>
                    <a:pt x="46524" y="233755"/>
                  </a:lnTo>
                  <a:lnTo>
                    <a:pt x="38193" y="234055"/>
                  </a:lnTo>
                  <a:lnTo>
                    <a:pt x="30300" y="237765"/>
                  </a:lnTo>
                  <a:lnTo>
                    <a:pt x="22698" y="243748"/>
                  </a:lnTo>
                  <a:lnTo>
                    <a:pt x="11131" y="262873"/>
                  </a:lnTo>
                  <a:lnTo>
                    <a:pt x="3261" y="288141"/>
                  </a:lnTo>
                  <a:lnTo>
                    <a:pt x="0" y="332911"/>
                  </a:lnTo>
                  <a:lnTo>
                    <a:pt x="11865" y="391657"/>
                  </a:lnTo>
                  <a:lnTo>
                    <a:pt x="27376" y="418305"/>
                  </a:lnTo>
                  <a:lnTo>
                    <a:pt x="34787" y="422599"/>
                  </a:lnTo>
                  <a:lnTo>
                    <a:pt x="52379" y="424251"/>
                  </a:lnTo>
                  <a:lnTo>
                    <a:pt x="60814" y="420714"/>
                  </a:lnTo>
                  <a:lnTo>
                    <a:pt x="98368" y="385802"/>
                  </a:lnTo>
                  <a:lnTo>
                    <a:pt x="114098" y="353399"/>
                  </a:lnTo>
                  <a:lnTo>
                    <a:pt x="122658" y="292123"/>
                  </a:lnTo>
                  <a:lnTo>
                    <a:pt x="130004" y="241024"/>
                  </a:lnTo>
                  <a:lnTo>
                    <a:pt x="129959" y="177595"/>
                  </a:lnTo>
                  <a:lnTo>
                    <a:pt x="119032" y="119399"/>
                  </a:lnTo>
                  <a:lnTo>
                    <a:pt x="112844" y="61153"/>
                  </a:lnTo>
                  <a:lnTo>
                    <a:pt x="98287" y="3750"/>
                  </a:lnTo>
                  <a:lnTo>
                    <a:pt x="93759" y="0"/>
                  </a:lnTo>
                  <a:lnTo>
                    <a:pt x="88400" y="1010"/>
                  </a:lnTo>
                  <a:lnTo>
                    <a:pt x="82488" y="5192"/>
                  </a:lnTo>
                  <a:lnTo>
                    <a:pt x="75920" y="22317"/>
                  </a:lnTo>
                  <a:lnTo>
                    <a:pt x="71702" y="77028"/>
                  </a:lnTo>
                  <a:lnTo>
                    <a:pt x="70972" y="126990"/>
                  </a:lnTo>
                  <a:lnTo>
                    <a:pt x="76345" y="184427"/>
                  </a:lnTo>
                  <a:lnTo>
                    <a:pt x="85346" y="234721"/>
                  </a:lnTo>
                  <a:lnTo>
                    <a:pt x="98867" y="292466"/>
                  </a:lnTo>
                  <a:lnTo>
                    <a:pt x="110476" y="326654"/>
                  </a:lnTo>
                  <a:lnTo>
                    <a:pt x="133835" y="3609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20695" y="536295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7411" y="8333"/>
                  </a:lnTo>
                  <a:lnTo>
                    <a:pt x="15913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089192" y="5182003"/>
            <a:ext cx="756193" cy="475749"/>
            <a:chOff x="3089192" y="5182003"/>
            <a:chExt cx="756193" cy="475749"/>
          </a:xfrm>
        </p:grpSpPr>
        <p:sp>
          <p:nvSpPr>
            <p:cNvPr id="53" name="Freeform 52"/>
            <p:cNvSpPr/>
            <p:nvPr/>
          </p:nvSpPr>
          <p:spPr>
            <a:xfrm>
              <a:off x="3089192" y="5182003"/>
              <a:ext cx="324883" cy="475749"/>
            </a:xfrm>
            <a:custGeom>
              <a:avLst/>
              <a:gdLst/>
              <a:ahLst/>
              <a:cxnLst/>
              <a:rect l="0" t="0" r="0" b="0"/>
              <a:pathLst>
                <a:path w="324883" h="475749">
                  <a:moveTo>
                    <a:pt x="0" y="475748"/>
                  </a:moveTo>
                  <a:lnTo>
                    <a:pt x="14655" y="420606"/>
                  </a:lnTo>
                  <a:lnTo>
                    <a:pt x="24749" y="372192"/>
                  </a:lnTo>
                  <a:lnTo>
                    <a:pt x="29560" y="320802"/>
                  </a:lnTo>
                  <a:lnTo>
                    <a:pt x="38421" y="265507"/>
                  </a:lnTo>
                  <a:lnTo>
                    <a:pt x="44505" y="206924"/>
                  </a:lnTo>
                  <a:lnTo>
                    <a:pt x="51035" y="149686"/>
                  </a:lnTo>
                  <a:lnTo>
                    <a:pt x="57756" y="99287"/>
                  </a:lnTo>
                  <a:lnTo>
                    <a:pt x="67156" y="58487"/>
                  </a:lnTo>
                  <a:lnTo>
                    <a:pt x="70507" y="54854"/>
                  </a:lnTo>
                  <a:lnTo>
                    <a:pt x="73911" y="57112"/>
                  </a:lnTo>
                  <a:lnTo>
                    <a:pt x="103109" y="119847"/>
                  </a:lnTo>
                  <a:lnTo>
                    <a:pt x="118893" y="174339"/>
                  </a:lnTo>
                  <a:lnTo>
                    <a:pt x="136814" y="232722"/>
                  </a:lnTo>
                  <a:lnTo>
                    <a:pt x="140343" y="243541"/>
                  </a:lnTo>
                  <a:lnTo>
                    <a:pt x="147374" y="249583"/>
                  </a:lnTo>
                  <a:lnTo>
                    <a:pt x="156741" y="252442"/>
                  </a:lnTo>
                  <a:lnTo>
                    <a:pt x="167665" y="253178"/>
                  </a:lnTo>
                  <a:lnTo>
                    <a:pt x="176117" y="250159"/>
                  </a:lnTo>
                  <a:lnTo>
                    <a:pt x="188629" y="237446"/>
                  </a:lnTo>
                  <a:lnTo>
                    <a:pt x="213694" y="180364"/>
                  </a:lnTo>
                  <a:lnTo>
                    <a:pt x="234696" y="125111"/>
                  </a:lnTo>
                  <a:lnTo>
                    <a:pt x="254720" y="71524"/>
                  </a:lnTo>
                  <a:lnTo>
                    <a:pt x="273547" y="13335"/>
                  </a:lnTo>
                  <a:lnTo>
                    <a:pt x="277121" y="2526"/>
                  </a:lnTo>
                  <a:lnTo>
                    <a:pt x="281844" y="0"/>
                  </a:lnTo>
                  <a:lnTo>
                    <a:pt x="287332" y="2995"/>
                  </a:lnTo>
                  <a:lnTo>
                    <a:pt x="293330" y="9670"/>
                  </a:lnTo>
                  <a:lnTo>
                    <a:pt x="299995" y="29566"/>
                  </a:lnTo>
                  <a:lnTo>
                    <a:pt x="304274" y="91645"/>
                  </a:lnTo>
                  <a:lnTo>
                    <a:pt x="305014" y="150980"/>
                  </a:lnTo>
                  <a:lnTo>
                    <a:pt x="310824" y="213014"/>
                  </a:lnTo>
                  <a:lnTo>
                    <a:pt x="314364" y="275848"/>
                  </a:lnTo>
                  <a:lnTo>
                    <a:pt x="315414" y="338919"/>
                  </a:lnTo>
                  <a:lnTo>
                    <a:pt x="321314" y="390882"/>
                  </a:lnTo>
                  <a:lnTo>
                    <a:pt x="324882" y="435914"/>
                  </a:lnTo>
                  <a:lnTo>
                    <a:pt x="323043" y="446853"/>
                  </a:lnTo>
                  <a:lnTo>
                    <a:pt x="305327" y="4757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38697" y="5204942"/>
              <a:ext cx="306688" cy="429010"/>
            </a:xfrm>
            <a:custGeom>
              <a:avLst/>
              <a:gdLst/>
              <a:ahLst/>
              <a:cxnLst/>
              <a:rect l="0" t="0" r="0" b="0"/>
              <a:pathLst>
                <a:path w="306688" h="429010">
                  <a:moveTo>
                    <a:pt x="87449" y="421223"/>
                  </a:moveTo>
                  <a:lnTo>
                    <a:pt x="81859" y="362607"/>
                  </a:lnTo>
                  <a:lnTo>
                    <a:pt x="69490" y="300027"/>
                  </a:lnTo>
                  <a:lnTo>
                    <a:pt x="59251" y="248703"/>
                  </a:lnTo>
                  <a:lnTo>
                    <a:pt x="48808" y="196451"/>
                  </a:lnTo>
                  <a:lnTo>
                    <a:pt x="37135" y="143924"/>
                  </a:lnTo>
                  <a:lnTo>
                    <a:pt x="20548" y="93656"/>
                  </a:lnTo>
                  <a:lnTo>
                    <a:pt x="145" y="32900"/>
                  </a:lnTo>
                  <a:lnTo>
                    <a:pt x="0" y="23131"/>
                  </a:lnTo>
                  <a:lnTo>
                    <a:pt x="6079" y="6037"/>
                  </a:lnTo>
                  <a:lnTo>
                    <a:pt x="12145" y="1713"/>
                  </a:lnTo>
                  <a:lnTo>
                    <a:pt x="19699" y="0"/>
                  </a:lnTo>
                  <a:lnTo>
                    <a:pt x="47098" y="3178"/>
                  </a:lnTo>
                  <a:lnTo>
                    <a:pt x="106615" y="19208"/>
                  </a:lnTo>
                  <a:lnTo>
                    <a:pt x="155229" y="43202"/>
                  </a:lnTo>
                  <a:lnTo>
                    <a:pt x="209935" y="77425"/>
                  </a:lnTo>
                  <a:lnTo>
                    <a:pt x="236175" y="100729"/>
                  </a:lnTo>
                  <a:lnTo>
                    <a:pt x="273165" y="157169"/>
                  </a:lnTo>
                  <a:lnTo>
                    <a:pt x="299132" y="209534"/>
                  </a:lnTo>
                  <a:lnTo>
                    <a:pt x="306687" y="271870"/>
                  </a:lnTo>
                  <a:lnTo>
                    <a:pt x="304876" y="312240"/>
                  </a:lnTo>
                  <a:lnTo>
                    <a:pt x="288195" y="362911"/>
                  </a:lnTo>
                  <a:lnTo>
                    <a:pt x="263522" y="392898"/>
                  </a:lnTo>
                  <a:lnTo>
                    <a:pt x="233985" y="411011"/>
                  </a:lnTo>
                  <a:lnTo>
                    <a:pt x="184158" y="426442"/>
                  </a:lnTo>
                  <a:lnTo>
                    <a:pt x="146649" y="429009"/>
                  </a:lnTo>
                  <a:lnTo>
                    <a:pt x="119034" y="4212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48048" y="3848489"/>
            <a:ext cx="364725" cy="508703"/>
            <a:chOff x="448048" y="3848489"/>
            <a:chExt cx="364725" cy="508703"/>
          </a:xfrm>
        </p:grpSpPr>
        <p:sp>
          <p:nvSpPr>
            <p:cNvPr id="56" name="Freeform 55"/>
            <p:cNvSpPr/>
            <p:nvPr/>
          </p:nvSpPr>
          <p:spPr>
            <a:xfrm>
              <a:off x="629487" y="3907388"/>
              <a:ext cx="17095" cy="326385"/>
            </a:xfrm>
            <a:custGeom>
              <a:avLst/>
              <a:gdLst/>
              <a:ahLst/>
              <a:cxnLst/>
              <a:rect l="0" t="0" r="0" b="0"/>
              <a:pathLst>
                <a:path w="17095" h="326385">
                  <a:moveTo>
                    <a:pt x="17094" y="0"/>
                  </a:moveTo>
                  <a:lnTo>
                    <a:pt x="305" y="56215"/>
                  </a:lnTo>
                  <a:lnTo>
                    <a:pt x="0" y="117906"/>
                  </a:lnTo>
                  <a:lnTo>
                    <a:pt x="4620" y="169076"/>
                  </a:lnTo>
                  <a:lnTo>
                    <a:pt x="5989" y="221282"/>
                  </a:lnTo>
                  <a:lnTo>
                    <a:pt x="6395" y="270676"/>
                  </a:lnTo>
                  <a:lnTo>
                    <a:pt x="656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8970" y="3938974"/>
              <a:ext cx="116555" cy="199030"/>
            </a:xfrm>
            <a:custGeom>
              <a:avLst/>
              <a:gdLst/>
              <a:ahLst/>
              <a:cxnLst/>
              <a:rect l="0" t="0" r="0" b="0"/>
              <a:pathLst>
                <a:path w="116555" h="199030">
                  <a:moveTo>
                    <a:pt x="116554" y="136870"/>
                  </a:moveTo>
                  <a:lnTo>
                    <a:pt x="72591" y="157113"/>
                  </a:lnTo>
                  <a:lnTo>
                    <a:pt x="25761" y="196768"/>
                  </a:lnTo>
                  <a:lnTo>
                    <a:pt x="18591" y="199029"/>
                  </a:lnTo>
                  <a:lnTo>
                    <a:pt x="11471" y="198197"/>
                  </a:lnTo>
                  <a:lnTo>
                    <a:pt x="4384" y="195302"/>
                  </a:lnTo>
                  <a:lnTo>
                    <a:pt x="830" y="189863"/>
                  </a:lnTo>
                  <a:lnTo>
                    <a:pt x="0" y="174460"/>
                  </a:lnTo>
                  <a:lnTo>
                    <a:pt x="12096" y="114293"/>
                  </a:lnTo>
                  <a:lnTo>
                    <a:pt x="19881" y="59361"/>
                  </a:lnTo>
                  <a:lnTo>
                    <a:pt x="323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48048" y="3848489"/>
              <a:ext cx="364725" cy="508703"/>
            </a:xfrm>
            <a:custGeom>
              <a:avLst/>
              <a:gdLst/>
              <a:ahLst/>
              <a:cxnLst/>
              <a:rect l="0" t="0" r="0" b="0"/>
              <a:pathLst>
                <a:path w="364725" h="508703">
                  <a:moveTo>
                    <a:pt x="114305" y="27314"/>
                  </a:moveTo>
                  <a:lnTo>
                    <a:pt x="90258" y="36889"/>
                  </a:lnTo>
                  <a:lnTo>
                    <a:pt x="75931" y="47557"/>
                  </a:lnTo>
                  <a:lnTo>
                    <a:pt x="33607" y="110931"/>
                  </a:lnTo>
                  <a:lnTo>
                    <a:pt x="13920" y="163110"/>
                  </a:lnTo>
                  <a:lnTo>
                    <a:pt x="3583" y="211569"/>
                  </a:lnTo>
                  <a:lnTo>
                    <a:pt x="0" y="262972"/>
                  </a:lnTo>
                  <a:lnTo>
                    <a:pt x="1278" y="314077"/>
                  </a:lnTo>
                  <a:lnTo>
                    <a:pt x="18366" y="370741"/>
                  </a:lnTo>
                  <a:lnTo>
                    <a:pt x="38942" y="421665"/>
                  </a:lnTo>
                  <a:lnTo>
                    <a:pt x="64289" y="457284"/>
                  </a:lnTo>
                  <a:lnTo>
                    <a:pt x="104295" y="491186"/>
                  </a:lnTo>
                  <a:lnTo>
                    <a:pt x="125064" y="501761"/>
                  </a:lnTo>
                  <a:lnTo>
                    <a:pt x="167666" y="508702"/>
                  </a:lnTo>
                  <a:lnTo>
                    <a:pt x="191053" y="504087"/>
                  </a:lnTo>
                  <a:lnTo>
                    <a:pt x="247114" y="474367"/>
                  </a:lnTo>
                  <a:lnTo>
                    <a:pt x="273499" y="445603"/>
                  </a:lnTo>
                  <a:lnTo>
                    <a:pt x="303375" y="394555"/>
                  </a:lnTo>
                  <a:lnTo>
                    <a:pt x="331806" y="339411"/>
                  </a:lnTo>
                  <a:lnTo>
                    <a:pt x="355524" y="277769"/>
                  </a:lnTo>
                  <a:lnTo>
                    <a:pt x="364724" y="217817"/>
                  </a:lnTo>
                  <a:lnTo>
                    <a:pt x="360729" y="166947"/>
                  </a:lnTo>
                  <a:lnTo>
                    <a:pt x="354964" y="106931"/>
                  </a:lnTo>
                  <a:lnTo>
                    <a:pt x="338729" y="71181"/>
                  </a:lnTo>
                  <a:lnTo>
                    <a:pt x="302395" y="30780"/>
                  </a:lnTo>
                  <a:lnTo>
                    <a:pt x="279789" y="15986"/>
                  </a:lnTo>
                  <a:lnTo>
                    <a:pt x="234177" y="2251"/>
                  </a:lnTo>
                  <a:lnTo>
                    <a:pt x="183618" y="0"/>
                  </a:lnTo>
                  <a:lnTo>
                    <a:pt x="133932" y="13112"/>
                  </a:lnTo>
                  <a:lnTo>
                    <a:pt x="82719" y="378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962436" y="3633647"/>
            <a:ext cx="2579483" cy="577013"/>
            <a:chOff x="962436" y="3633647"/>
            <a:chExt cx="2579483" cy="577013"/>
          </a:xfrm>
        </p:grpSpPr>
        <p:sp>
          <p:nvSpPr>
            <p:cNvPr id="60" name="Freeform 59"/>
            <p:cNvSpPr/>
            <p:nvPr/>
          </p:nvSpPr>
          <p:spPr>
            <a:xfrm>
              <a:off x="1099306" y="3823160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42114" y="379026"/>
                  </a:moveTo>
                  <a:lnTo>
                    <a:pt x="33781" y="330095"/>
                  </a:lnTo>
                  <a:lnTo>
                    <a:pt x="26430" y="270965"/>
                  </a:lnTo>
                  <a:lnTo>
                    <a:pt x="20949" y="213055"/>
                  </a:lnTo>
                  <a:lnTo>
                    <a:pt x="14136" y="163603"/>
                  </a:lnTo>
                  <a:lnTo>
                    <a:pt x="10428" y="111906"/>
                  </a:lnTo>
                  <a:lnTo>
                    <a:pt x="3610" y="607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62436" y="3825443"/>
              <a:ext cx="355085" cy="385217"/>
            </a:xfrm>
            <a:custGeom>
              <a:avLst/>
              <a:gdLst/>
              <a:ahLst/>
              <a:cxnLst/>
              <a:rect l="0" t="0" r="0" b="0"/>
              <a:pathLst>
                <a:path w="355085" h="385217">
                  <a:moveTo>
                    <a:pt x="0" y="50360"/>
                  </a:moveTo>
                  <a:lnTo>
                    <a:pt x="11178" y="33592"/>
                  </a:lnTo>
                  <a:lnTo>
                    <a:pt x="26025" y="22240"/>
                  </a:lnTo>
                  <a:lnTo>
                    <a:pt x="64152" y="5421"/>
                  </a:lnTo>
                  <a:lnTo>
                    <a:pt x="106225" y="0"/>
                  </a:lnTo>
                  <a:lnTo>
                    <a:pt x="155736" y="3983"/>
                  </a:lnTo>
                  <a:lnTo>
                    <a:pt x="201862" y="12572"/>
                  </a:lnTo>
                  <a:lnTo>
                    <a:pt x="239575" y="33704"/>
                  </a:lnTo>
                  <a:lnTo>
                    <a:pt x="294458" y="82525"/>
                  </a:lnTo>
                  <a:lnTo>
                    <a:pt x="331255" y="124174"/>
                  </a:lnTo>
                  <a:lnTo>
                    <a:pt x="348234" y="161268"/>
                  </a:lnTo>
                  <a:lnTo>
                    <a:pt x="355084" y="201894"/>
                  </a:lnTo>
                  <a:lnTo>
                    <a:pt x="351525" y="243568"/>
                  </a:lnTo>
                  <a:lnTo>
                    <a:pt x="325073" y="305264"/>
                  </a:lnTo>
                  <a:lnTo>
                    <a:pt x="310593" y="329766"/>
                  </a:lnTo>
                  <a:lnTo>
                    <a:pt x="281540" y="356715"/>
                  </a:lnTo>
                  <a:lnTo>
                    <a:pt x="256930" y="372131"/>
                  </a:lnTo>
                  <a:lnTo>
                    <a:pt x="211178" y="382786"/>
                  </a:lnTo>
                  <a:lnTo>
                    <a:pt x="151722" y="385216"/>
                  </a:lnTo>
                  <a:lnTo>
                    <a:pt x="94756" y="3767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369769" y="3943532"/>
              <a:ext cx="161207" cy="222590"/>
            </a:xfrm>
            <a:custGeom>
              <a:avLst/>
              <a:gdLst/>
              <a:ahLst/>
              <a:cxnLst/>
              <a:rect l="0" t="0" r="0" b="0"/>
              <a:pathLst>
                <a:path w="161207" h="222590">
                  <a:moveTo>
                    <a:pt x="34864" y="79670"/>
                  </a:moveTo>
                  <a:lnTo>
                    <a:pt x="72342" y="88003"/>
                  </a:lnTo>
                  <a:lnTo>
                    <a:pt x="84415" y="88735"/>
                  </a:lnTo>
                  <a:lnTo>
                    <a:pt x="104070" y="83309"/>
                  </a:lnTo>
                  <a:lnTo>
                    <a:pt x="135752" y="60761"/>
                  </a:lnTo>
                  <a:lnTo>
                    <a:pt x="139557" y="53026"/>
                  </a:lnTo>
                  <a:lnTo>
                    <a:pt x="140666" y="35073"/>
                  </a:lnTo>
                  <a:lnTo>
                    <a:pt x="134139" y="18515"/>
                  </a:lnTo>
                  <a:lnTo>
                    <a:pt x="129123" y="10824"/>
                  </a:lnTo>
                  <a:lnTo>
                    <a:pt x="121100" y="5697"/>
                  </a:lnTo>
                  <a:lnTo>
                    <a:pt x="99707" y="0"/>
                  </a:lnTo>
                  <a:lnTo>
                    <a:pt x="77721" y="3707"/>
                  </a:lnTo>
                  <a:lnTo>
                    <a:pt x="48732" y="18947"/>
                  </a:lnTo>
                  <a:lnTo>
                    <a:pt x="25325" y="41401"/>
                  </a:lnTo>
                  <a:lnTo>
                    <a:pt x="11907" y="61491"/>
                  </a:lnTo>
                  <a:lnTo>
                    <a:pt x="2044" y="86018"/>
                  </a:lnTo>
                  <a:lnTo>
                    <a:pt x="0" y="109397"/>
                  </a:lnTo>
                  <a:lnTo>
                    <a:pt x="8220" y="158591"/>
                  </a:lnTo>
                  <a:lnTo>
                    <a:pt x="23330" y="188322"/>
                  </a:lnTo>
                  <a:lnTo>
                    <a:pt x="42625" y="211949"/>
                  </a:lnTo>
                  <a:lnTo>
                    <a:pt x="62490" y="220349"/>
                  </a:lnTo>
                  <a:lnTo>
                    <a:pt x="74338" y="222589"/>
                  </a:lnTo>
                  <a:lnTo>
                    <a:pt x="96862" y="218838"/>
                  </a:lnTo>
                  <a:lnTo>
                    <a:pt x="117400" y="208203"/>
                  </a:lnTo>
                  <a:lnTo>
                    <a:pt x="161206" y="1638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567500" y="3749461"/>
              <a:ext cx="37175" cy="400084"/>
            </a:xfrm>
            <a:custGeom>
              <a:avLst/>
              <a:gdLst/>
              <a:ahLst/>
              <a:cxnLst/>
              <a:rect l="0" t="0" r="0" b="0"/>
              <a:pathLst>
                <a:path w="37175" h="400084">
                  <a:moveTo>
                    <a:pt x="5589" y="0"/>
                  </a:moveTo>
                  <a:lnTo>
                    <a:pt x="0" y="16768"/>
                  </a:lnTo>
                  <a:lnTo>
                    <a:pt x="3271" y="70686"/>
                  </a:lnTo>
                  <a:lnTo>
                    <a:pt x="8251" y="131422"/>
                  </a:lnTo>
                  <a:lnTo>
                    <a:pt x="14563" y="194676"/>
                  </a:lnTo>
                  <a:lnTo>
                    <a:pt x="21246" y="254214"/>
                  </a:lnTo>
                  <a:lnTo>
                    <a:pt x="25046" y="305129"/>
                  </a:lnTo>
                  <a:lnTo>
                    <a:pt x="34768" y="367085"/>
                  </a:lnTo>
                  <a:lnTo>
                    <a:pt x="3717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658581" y="3948401"/>
              <a:ext cx="156664" cy="201750"/>
            </a:xfrm>
            <a:custGeom>
              <a:avLst/>
              <a:gdLst/>
              <a:ahLst/>
              <a:cxnLst/>
              <a:rect l="0" t="0" r="0" b="0"/>
              <a:pathLst>
                <a:path w="156664" h="201750">
                  <a:moveTo>
                    <a:pt x="104021" y="64272"/>
                  </a:moveTo>
                  <a:lnTo>
                    <a:pt x="83777" y="20310"/>
                  </a:lnTo>
                  <a:lnTo>
                    <a:pt x="68117" y="6519"/>
                  </a:lnTo>
                  <a:lnTo>
                    <a:pt x="59028" y="1204"/>
                  </a:lnTo>
                  <a:lnTo>
                    <a:pt x="50629" y="0"/>
                  </a:lnTo>
                  <a:lnTo>
                    <a:pt x="35057" y="4901"/>
                  </a:lnTo>
                  <a:lnTo>
                    <a:pt x="13137" y="26404"/>
                  </a:lnTo>
                  <a:lnTo>
                    <a:pt x="5136" y="51341"/>
                  </a:lnTo>
                  <a:lnTo>
                    <a:pt x="0" y="109421"/>
                  </a:lnTo>
                  <a:lnTo>
                    <a:pt x="10355" y="168570"/>
                  </a:lnTo>
                  <a:lnTo>
                    <a:pt x="13501" y="179428"/>
                  </a:lnTo>
                  <a:lnTo>
                    <a:pt x="19108" y="187836"/>
                  </a:lnTo>
                  <a:lnTo>
                    <a:pt x="34696" y="200298"/>
                  </a:lnTo>
                  <a:lnTo>
                    <a:pt x="42596" y="201749"/>
                  </a:lnTo>
                  <a:lnTo>
                    <a:pt x="50203" y="200377"/>
                  </a:lnTo>
                  <a:lnTo>
                    <a:pt x="57614" y="197123"/>
                  </a:lnTo>
                  <a:lnTo>
                    <a:pt x="68967" y="181029"/>
                  </a:lnTo>
                  <a:lnTo>
                    <a:pt x="85788" y="138158"/>
                  </a:lnTo>
                  <a:lnTo>
                    <a:pt x="85904" y="95678"/>
                  </a:lnTo>
                  <a:lnTo>
                    <a:pt x="87264" y="95738"/>
                  </a:lnTo>
                  <a:lnTo>
                    <a:pt x="91894" y="106333"/>
                  </a:lnTo>
                  <a:lnTo>
                    <a:pt x="113371" y="158791"/>
                  </a:lnTo>
                  <a:lnTo>
                    <a:pt x="120783" y="165889"/>
                  </a:lnTo>
                  <a:lnTo>
                    <a:pt x="156663" y="1800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836301" y="3907388"/>
              <a:ext cx="224415" cy="221321"/>
            </a:xfrm>
            <a:custGeom>
              <a:avLst/>
              <a:gdLst/>
              <a:ahLst/>
              <a:cxnLst/>
              <a:rect l="0" t="0" r="0" b="0"/>
              <a:pathLst>
                <a:path w="224415" h="221321">
                  <a:moveTo>
                    <a:pt x="0" y="84228"/>
                  </a:moveTo>
                  <a:lnTo>
                    <a:pt x="3120" y="126920"/>
                  </a:lnTo>
                  <a:lnTo>
                    <a:pt x="21331" y="189564"/>
                  </a:lnTo>
                  <a:lnTo>
                    <a:pt x="24749" y="200076"/>
                  </a:lnTo>
                  <a:lnTo>
                    <a:pt x="37906" y="214875"/>
                  </a:lnTo>
                  <a:lnTo>
                    <a:pt x="46328" y="220459"/>
                  </a:lnTo>
                  <a:lnTo>
                    <a:pt x="53112" y="220672"/>
                  </a:lnTo>
                  <a:lnTo>
                    <a:pt x="58805" y="217305"/>
                  </a:lnTo>
                  <a:lnTo>
                    <a:pt x="68249" y="204205"/>
                  </a:lnTo>
                  <a:lnTo>
                    <a:pt x="91077" y="146840"/>
                  </a:lnTo>
                  <a:lnTo>
                    <a:pt x="98190" y="126094"/>
                  </a:lnTo>
                  <a:lnTo>
                    <a:pt x="100555" y="123837"/>
                  </a:lnTo>
                  <a:lnTo>
                    <a:pt x="102132" y="127012"/>
                  </a:lnTo>
                  <a:lnTo>
                    <a:pt x="119755" y="190169"/>
                  </a:lnTo>
                  <a:lnTo>
                    <a:pt x="135569" y="215704"/>
                  </a:lnTo>
                  <a:lnTo>
                    <a:pt x="143022" y="219842"/>
                  </a:lnTo>
                  <a:lnTo>
                    <a:pt x="160661" y="221320"/>
                  </a:lnTo>
                  <a:lnTo>
                    <a:pt x="177080" y="214958"/>
                  </a:lnTo>
                  <a:lnTo>
                    <a:pt x="184734" y="209986"/>
                  </a:lnTo>
                  <a:lnTo>
                    <a:pt x="206684" y="180631"/>
                  </a:lnTo>
                  <a:lnTo>
                    <a:pt x="222417" y="142298"/>
                  </a:lnTo>
                  <a:lnTo>
                    <a:pt x="224414" y="118225"/>
                  </a:lnTo>
                  <a:lnTo>
                    <a:pt x="219196" y="57423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102263" y="3949419"/>
              <a:ext cx="165708" cy="179601"/>
            </a:xfrm>
            <a:custGeom>
              <a:avLst/>
              <a:gdLst/>
              <a:ahLst/>
              <a:cxnLst/>
              <a:rect l="0" t="0" r="0" b="0"/>
              <a:pathLst>
                <a:path w="165708" h="179601">
                  <a:moveTo>
                    <a:pt x="70950" y="115897"/>
                  </a:moveTo>
                  <a:lnTo>
                    <a:pt x="79283" y="78419"/>
                  </a:lnTo>
                  <a:lnTo>
                    <a:pt x="77708" y="43571"/>
                  </a:lnTo>
                  <a:lnTo>
                    <a:pt x="71614" y="22921"/>
                  </a:lnTo>
                  <a:lnTo>
                    <a:pt x="61107" y="5944"/>
                  </a:lnTo>
                  <a:lnTo>
                    <a:pt x="53859" y="1651"/>
                  </a:lnTo>
                  <a:lnTo>
                    <a:pt x="36448" y="0"/>
                  </a:lnTo>
                  <a:lnTo>
                    <a:pt x="29231" y="3537"/>
                  </a:lnTo>
                  <a:lnTo>
                    <a:pt x="18093" y="16826"/>
                  </a:lnTo>
                  <a:lnTo>
                    <a:pt x="5246" y="49628"/>
                  </a:lnTo>
                  <a:lnTo>
                    <a:pt x="0" y="108699"/>
                  </a:lnTo>
                  <a:lnTo>
                    <a:pt x="3541" y="133755"/>
                  </a:lnTo>
                  <a:lnTo>
                    <a:pt x="12135" y="153470"/>
                  </a:lnTo>
                  <a:lnTo>
                    <a:pt x="17702" y="162002"/>
                  </a:lnTo>
                  <a:lnTo>
                    <a:pt x="33246" y="174602"/>
                  </a:lnTo>
                  <a:lnTo>
                    <a:pt x="42305" y="179600"/>
                  </a:lnTo>
                  <a:lnTo>
                    <a:pt x="50683" y="179423"/>
                  </a:lnTo>
                  <a:lnTo>
                    <a:pt x="58609" y="175795"/>
                  </a:lnTo>
                  <a:lnTo>
                    <a:pt x="66232" y="169867"/>
                  </a:lnTo>
                  <a:lnTo>
                    <a:pt x="77822" y="150802"/>
                  </a:lnTo>
                  <a:lnTo>
                    <a:pt x="85703" y="126731"/>
                  </a:lnTo>
                  <a:lnTo>
                    <a:pt x="90762" y="73150"/>
                  </a:lnTo>
                  <a:lnTo>
                    <a:pt x="88518" y="34601"/>
                  </a:lnTo>
                  <a:lnTo>
                    <a:pt x="86172" y="23095"/>
                  </a:lnTo>
                  <a:lnTo>
                    <a:pt x="83438" y="18934"/>
                  </a:lnTo>
                  <a:lnTo>
                    <a:pt x="80445" y="19669"/>
                  </a:lnTo>
                  <a:lnTo>
                    <a:pt x="77280" y="23669"/>
                  </a:lnTo>
                  <a:lnTo>
                    <a:pt x="76883" y="37472"/>
                  </a:lnTo>
                  <a:lnTo>
                    <a:pt x="86160" y="74929"/>
                  </a:lnTo>
                  <a:lnTo>
                    <a:pt x="98767" y="92230"/>
                  </a:lnTo>
                  <a:lnTo>
                    <a:pt x="107042" y="100119"/>
                  </a:lnTo>
                  <a:lnTo>
                    <a:pt x="116069" y="104208"/>
                  </a:lnTo>
                  <a:lnTo>
                    <a:pt x="165707" y="1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280908" y="3844217"/>
              <a:ext cx="60762" cy="203628"/>
            </a:xfrm>
            <a:custGeom>
              <a:avLst/>
              <a:gdLst/>
              <a:ahLst/>
              <a:cxnLst/>
              <a:rect l="0" t="0" r="0" b="0"/>
              <a:pathLst>
                <a:path w="60762" h="203628">
                  <a:moveTo>
                    <a:pt x="18647" y="115814"/>
                  </a:moveTo>
                  <a:lnTo>
                    <a:pt x="21767" y="158505"/>
                  </a:lnTo>
                  <a:lnTo>
                    <a:pt x="34266" y="203627"/>
                  </a:lnTo>
                  <a:lnTo>
                    <a:pt x="5723" y="140718"/>
                  </a:lnTo>
                  <a:lnTo>
                    <a:pt x="0" y="100836"/>
                  </a:lnTo>
                  <a:lnTo>
                    <a:pt x="3893" y="64972"/>
                  </a:lnTo>
                  <a:lnTo>
                    <a:pt x="12480" y="46034"/>
                  </a:lnTo>
                  <a:lnTo>
                    <a:pt x="25265" y="29819"/>
                  </a:lnTo>
                  <a:lnTo>
                    <a:pt x="607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383783" y="3841658"/>
              <a:ext cx="147400" cy="209985"/>
            </a:xfrm>
            <a:custGeom>
              <a:avLst/>
              <a:gdLst/>
              <a:ahLst/>
              <a:cxnLst/>
              <a:rect l="0" t="0" r="0" b="0"/>
              <a:pathLst>
                <a:path w="147400" h="209985">
                  <a:moveTo>
                    <a:pt x="0" y="76259"/>
                  </a:moveTo>
                  <a:lnTo>
                    <a:pt x="43963" y="90913"/>
                  </a:lnTo>
                  <a:lnTo>
                    <a:pt x="79836" y="89829"/>
                  </a:lnTo>
                  <a:lnTo>
                    <a:pt x="114512" y="76510"/>
                  </a:lnTo>
                  <a:lnTo>
                    <a:pt x="130053" y="61163"/>
                  </a:lnTo>
                  <a:lnTo>
                    <a:pt x="135835" y="52157"/>
                  </a:lnTo>
                  <a:lnTo>
                    <a:pt x="139140" y="32791"/>
                  </a:lnTo>
                  <a:lnTo>
                    <a:pt x="138383" y="22714"/>
                  </a:lnTo>
                  <a:lnTo>
                    <a:pt x="134370" y="14826"/>
                  </a:lnTo>
                  <a:lnTo>
                    <a:pt x="120551" y="2942"/>
                  </a:lnTo>
                  <a:lnTo>
                    <a:pt x="99592" y="0"/>
                  </a:lnTo>
                  <a:lnTo>
                    <a:pt x="75849" y="3761"/>
                  </a:lnTo>
                  <a:lnTo>
                    <a:pt x="53598" y="13232"/>
                  </a:lnTo>
                  <a:lnTo>
                    <a:pt x="38249" y="28360"/>
                  </a:lnTo>
                  <a:lnTo>
                    <a:pt x="32518" y="37307"/>
                  </a:lnTo>
                  <a:lnTo>
                    <a:pt x="24453" y="72256"/>
                  </a:lnTo>
                  <a:lnTo>
                    <a:pt x="24067" y="132054"/>
                  </a:lnTo>
                  <a:lnTo>
                    <a:pt x="38067" y="167660"/>
                  </a:lnTo>
                  <a:lnTo>
                    <a:pt x="50454" y="185512"/>
                  </a:lnTo>
                  <a:lnTo>
                    <a:pt x="66878" y="198125"/>
                  </a:lnTo>
                  <a:lnTo>
                    <a:pt x="87045" y="206461"/>
                  </a:lnTo>
                  <a:lnTo>
                    <a:pt x="121198" y="209984"/>
                  </a:lnTo>
                  <a:lnTo>
                    <a:pt x="147399" y="2026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720695" y="3886331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7" y="311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089192" y="3665233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42114" y="305326"/>
                  </a:moveTo>
                  <a:lnTo>
                    <a:pt x="25326" y="241876"/>
                  </a:lnTo>
                  <a:lnTo>
                    <a:pt x="22322" y="194369"/>
                  </a:lnTo>
                  <a:lnTo>
                    <a:pt x="21432" y="144418"/>
                  </a:lnTo>
                  <a:lnTo>
                    <a:pt x="18012" y="88145"/>
                  </a:lnTo>
                  <a:lnTo>
                    <a:pt x="4279" y="332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004964" y="3669196"/>
              <a:ext cx="281504" cy="330260"/>
            </a:xfrm>
            <a:custGeom>
              <a:avLst/>
              <a:gdLst/>
              <a:ahLst/>
              <a:cxnLst/>
              <a:rect l="0" t="0" r="0" b="0"/>
              <a:pathLst>
                <a:path w="281504" h="330260">
                  <a:moveTo>
                    <a:pt x="0" y="17094"/>
                  </a:moveTo>
                  <a:lnTo>
                    <a:pt x="56215" y="305"/>
                  </a:lnTo>
                  <a:lnTo>
                    <a:pt x="114786" y="0"/>
                  </a:lnTo>
                  <a:lnTo>
                    <a:pt x="171763" y="10858"/>
                  </a:lnTo>
                  <a:lnTo>
                    <a:pt x="208430" y="32014"/>
                  </a:lnTo>
                  <a:lnTo>
                    <a:pt x="258899" y="91179"/>
                  </a:lnTo>
                  <a:lnTo>
                    <a:pt x="274933" y="128082"/>
                  </a:lnTo>
                  <a:lnTo>
                    <a:pt x="281503" y="174242"/>
                  </a:lnTo>
                  <a:lnTo>
                    <a:pt x="277861" y="213785"/>
                  </a:lnTo>
                  <a:lnTo>
                    <a:pt x="263783" y="247728"/>
                  </a:lnTo>
                  <a:lnTo>
                    <a:pt x="239205" y="274423"/>
                  </a:lnTo>
                  <a:lnTo>
                    <a:pt x="180791" y="308460"/>
                  </a:lnTo>
                  <a:lnTo>
                    <a:pt x="125410" y="327818"/>
                  </a:lnTo>
                  <a:lnTo>
                    <a:pt x="89931" y="330259"/>
                  </a:lnTo>
                  <a:lnTo>
                    <a:pt x="63171" y="3224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395982" y="3717875"/>
              <a:ext cx="124880" cy="290789"/>
            </a:xfrm>
            <a:custGeom>
              <a:avLst/>
              <a:gdLst/>
              <a:ahLst/>
              <a:cxnLst/>
              <a:rect l="0" t="0" r="0" b="0"/>
              <a:pathLst>
                <a:path w="124880" h="290789">
                  <a:moveTo>
                    <a:pt x="9065" y="0"/>
                  </a:moveTo>
                  <a:lnTo>
                    <a:pt x="9065" y="48931"/>
                  </a:lnTo>
                  <a:lnTo>
                    <a:pt x="9065" y="96777"/>
                  </a:lnTo>
                  <a:lnTo>
                    <a:pt x="3476" y="159756"/>
                  </a:lnTo>
                  <a:lnTo>
                    <a:pt x="0" y="208643"/>
                  </a:lnTo>
                  <a:lnTo>
                    <a:pt x="1165" y="266818"/>
                  </a:lnTo>
                  <a:lnTo>
                    <a:pt x="9844" y="286652"/>
                  </a:lnTo>
                  <a:lnTo>
                    <a:pt x="15433" y="290537"/>
                  </a:lnTo>
                  <a:lnTo>
                    <a:pt x="21500" y="290788"/>
                  </a:lnTo>
                  <a:lnTo>
                    <a:pt x="53636" y="274379"/>
                  </a:lnTo>
                  <a:lnTo>
                    <a:pt x="116267" y="227226"/>
                  </a:lnTo>
                  <a:lnTo>
                    <a:pt x="124879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15576" y="3812632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140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15576" y="3633647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2467" y="17959"/>
                  </a:lnTo>
                  <a:lnTo>
                    <a:pt x="9287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1208346" y="2357725"/>
            <a:ext cx="3448409" cy="715939"/>
            <a:chOff x="1208346" y="2357725"/>
            <a:chExt cx="3448409" cy="715939"/>
          </a:xfrm>
        </p:grpSpPr>
        <p:sp>
          <p:nvSpPr>
            <p:cNvPr id="76" name="Freeform 75"/>
            <p:cNvSpPr/>
            <p:nvPr/>
          </p:nvSpPr>
          <p:spPr>
            <a:xfrm>
              <a:off x="1208346" y="2526181"/>
              <a:ext cx="300295" cy="493769"/>
            </a:xfrm>
            <a:custGeom>
              <a:avLst/>
              <a:gdLst/>
              <a:ahLst/>
              <a:cxnLst/>
              <a:rect l="0" t="0" r="0" b="0"/>
              <a:pathLst>
                <a:path w="300295" h="493769">
                  <a:moveTo>
                    <a:pt x="5589" y="484311"/>
                  </a:moveTo>
                  <a:lnTo>
                    <a:pt x="0" y="467544"/>
                  </a:lnTo>
                  <a:lnTo>
                    <a:pt x="4044" y="408866"/>
                  </a:lnTo>
                  <a:lnTo>
                    <a:pt x="5284" y="354114"/>
                  </a:lnTo>
                  <a:lnTo>
                    <a:pt x="12764" y="304305"/>
                  </a:lnTo>
                  <a:lnTo>
                    <a:pt x="16294" y="257320"/>
                  </a:lnTo>
                  <a:lnTo>
                    <a:pt x="23059" y="206354"/>
                  </a:lnTo>
                  <a:lnTo>
                    <a:pt x="26753" y="155379"/>
                  </a:lnTo>
                  <a:lnTo>
                    <a:pt x="34769" y="95639"/>
                  </a:lnTo>
                  <a:lnTo>
                    <a:pt x="42289" y="44369"/>
                  </a:lnTo>
                  <a:lnTo>
                    <a:pt x="45263" y="41277"/>
                  </a:lnTo>
                  <a:lnTo>
                    <a:pt x="48416" y="43896"/>
                  </a:lnTo>
                  <a:lnTo>
                    <a:pt x="66514" y="95424"/>
                  </a:lnTo>
                  <a:lnTo>
                    <a:pt x="84212" y="142658"/>
                  </a:lnTo>
                  <a:lnTo>
                    <a:pt x="104274" y="193697"/>
                  </a:lnTo>
                  <a:lnTo>
                    <a:pt x="128894" y="257107"/>
                  </a:lnTo>
                  <a:lnTo>
                    <a:pt x="149079" y="315051"/>
                  </a:lnTo>
                  <a:lnTo>
                    <a:pt x="166557" y="364049"/>
                  </a:lnTo>
                  <a:lnTo>
                    <a:pt x="192193" y="423771"/>
                  </a:lnTo>
                  <a:lnTo>
                    <a:pt x="233759" y="485081"/>
                  </a:lnTo>
                  <a:lnTo>
                    <a:pt x="243100" y="490674"/>
                  </a:lnTo>
                  <a:lnTo>
                    <a:pt x="265958" y="493768"/>
                  </a:lnTo>
                  <a:lnTo>
                    <a:pt x="275094" y="489446"/>
                  </a:lnTo>
                  <a:lnTo>
                    <a:pt x="288366" y="472165"/>
                  </a:lnTo>
                  <a:lnTo>
                    <a:pt x="296825" y="424950"/>
                  </a:lnTo>
                  <a:lnTo>
                    <a:pt x="299332" y="372096"/>
                  </a:lnTo>
                  <a:lnTo>
                    <a:pt x="300074" y="319391"/>
                  </a:lnTo>
                  <a:lnTo>
                    <a:pt x="300294" y="261141"/>
                  </a:lnTo>
                  <a:lnTo>
                    <a:pt x="294770" y="199428"/>
                  </a:lnTo>
                  <a:lnTo>
                    <a:pt x="285725" y="142278"/>
                  </a:lnTo>
                  <a:lnTo>
                    <a:pt x="275635" y="82711"/>
                  </a:lnTo>
                  <a:lnTo>
                    <a:pt x="270151" y="21191"/>
                  </a:lnTo>
                  <a:lnTo>
                    <a:pt x="2688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583606" y="2706564"/>
              <a:ext cx="125169" cy="225844"/>
            </a:xfrm>
            <a:custGeom>
              <a:avLst/>
              <a:gdLst/>
              <a:ahLst/>
              <a:cxnLst/>
              <a:rect l="0" t="0" r="0" b="0"/>
              <a:pathLst>
                <a:path w="125169" h="225844">
                  <a:moveTo>
                    <a:pt x="9355" y="124943"/>
                  </a:moveTo>
                  <a:lnTo>
                    <a:pt x="53318" y="139597"/>
                  </a:lnTo>
                  <a:lnTo>
                    <a:pt x="62060" y="139392"/>
                  </a:lnTo>
                  <a:lnTo>
                    <a:pt x="78013" y="132925"/>
                  </a:lnTo>
                  <a:lnTo>
                    <a:pt x="89782" y="119132"/>
                  </a:lnTo>
                  <a:lnTo>
                    <a:pt x="97743" y="100134"/>
                  </a:lnTo>
                  <a:lnTo>
                    <a:pt x="101055" y="64300"/>
                  </a:lnTo>
                  <a:lnTo>
                    <a:pt x="93977" y="30936"/>
                  </a:lnTo>
                  <a:lnTo>
                    <a:pt x="83620" y="9463"/>
                  </a:lnTo>
                  <a:lnTo>
                    <a:pt x="75242" y="3503"/>
                  </a:lnTo>
                  <a:lnTo>
                    <a:pt x="53456" y="0"/>
                  </a:lnTo>
                  <a:lnTo>
                    <a:pt x="44605" y="3043"/>
                  </a:lnTo>
                  <a:lnTo>
                    <a:pt x="31651" y="15783"/>
                  </a:lnTo>
                  <a:lnTo>
                    <a:pt x="12192" y="42687"/>
                  </a:lnTo>
                  <a:lnTo>
                    <a:pt x="4767" y="65768"/>
                  </a:lnTo>
                  <a:lnTo>
                    <a:pt x="0" y="118714"/>
                  </a:lnTo>
                  <a:lnTo>
                    <a:pt x="5587" y="143232"/>
                  </a:lnTo>
                  <a:lnTo>
                    <a:pt x="34812" y="197108"/>
                  </a:lnTo>
                  <a:lnTo>
                    <a:pt x="48355" y="213949"/>
                  </a:lnTo>
                  <a:lnTo>
                    <a:pt x="68412" y="222993"/>
                  </a:lnTo>
                  <a:lnTo>
                    <a:pt x="90585" y="225843"/>
                  </a:lnTo>
                  <a:lnTo>
                    <a:pt x="125168" y="219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761417" y="2673580"/>
              <a:ext cx="270005" cy="240176"/>
            </a:xfrm>
            <a:custGeom>
              <a:avLst/>
              <a:gdLst/>
              <a:ahLst/>
              <a:cxnLst/>
              <a:rect l="0" t="0" r="0" b="0"/>
              <a:pathLst>
                <a:path w="270005" h="240176">
                  <a:moveTo>
                    <a:pt x="0" y="84228"/>
                  </a:moveTo>
                  <a:lnTo>
                    <a:pt x="3119" y="133159"/>
                  </a:lnTo>
                  <a:lnTo>
                    <a:pt x="14654" y="192290"/>
                  </a:lnTo>
                  <a:lnTo>
                    <a:pt x="24749" y="229330"/>
                  </a:lnTo>
                  <a:lnTo>
                    <a:pt x="31707" y="235945"/>
                  </a:lnTo>
                  <a:lnTo>
                    <a:pt x="41025" y="239185"/>
                  </a:lnTo>
                  <a:lnTo>
                    <a:pt x="51916" y="240175"/>
                  </a:lnTo>
                  <a:lnTo>
                    <a:pt x="60347" y="237326"/>
                  </a:lnTo>
                  <a:lnTo>
                    <a:pt x="72834" y="224801"/>
                  </a:lnTo>
                  <a:lnTo>
                    <a:pt x="97882" y="167857"/>
                  </a:lnTo>
                  <a:lnTo>
                    <a:pt x="104992" y="126007"/>
                  </a:lnTo>
                  <a:lnTo>
                    <a:pt x="107429" y="126119"/>
                  </a:lnTo>
                  <a:lnTo>
                    <a:pt x="113257" y="135602"/>
                  </a:lnTo>
                  <a:lnTo>
                    <a:pt x="141850" y="189156"/>
                  </a:lnTo>
                  <a:lnTo>
                    <a:pt x="155071" y="205342"/>
                  </a:lnTo>
                  <a:lnTo>
                    <a:pt x="163042" y="209425"/>
                  </a:lnTo>
                  <a:lnTo>
                    <a:pt x="181258" y="210840"/>
                  </a:lnTo>
                  <a:lnTo>
                    <a:pt x="197932" y="204451"/>
                  </a:lnTo>
                  <a:lnTo>
                    <a:pt x="227701" y="181285"/>
                  </a:lnTo>
                  <a:lnTo>
                    <a:pt x="261130" y="120030"/>
                  </a:lnTo>
                  <a:lnTo>
                    <a:pt x="270004" y="79888"/>
                  </a:lnTo>
                  <a:lnTo>
                    <a:pt x="264915" y="19778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308899" y="2526181"/>
              <a:ext cx="258342" cy="358480"/>
            </a:xfrm>
            <a:custGeom>
              <a:avLst/>
              <a:gdLst/>
              <a:ahLst/>
              <a:cxnLst/>
              <a:rect l="0" t="0" r="0" b="0"/>
              <a:pathLst>
                <a:path w="258342" h="358480">
                  <a:moveTo>
                    <a:pt x="200041" y="0"/>
                  </a:moveTo>
                  <a:lnTo>
                    <a:pt x="208375" y="37478"/>
                  </a:lnTo>
                  <a:lnTo>
                    <a:pt x="218686" y="96486"/>
                  </a:lnTo>
                  <a:lnTo>
                    <a:pt x="231844" y="153417"/>
                  </a:lnTo>
                  <a:lnTo>
                    <a:pt x="245708" y="210329"/>
                  </a:lnTo>
                  <a:lnTo>
                    <a:pt x="250617" y="260671"/>
                  </a:lnTo>
                  <a:lnTo>
                    <a:pt x="258341" y="313273"/>
                  </a:lnTo>
                  <a:lnTo>
                    <a:pt x="255978" y="335764"/>
                  </a:lnTo>
                  <a:lnTo>
                    <a:pt x="251371" y="344336"/>
                  </a:lnTo>
                  <a:lnTo>
                    <a:pt x="236892" y="356979"/>
                  </a:lnTo>
                  <a:lnTo>
                    <a:pt x="226948" y="358479"/>
                  </a:lnTo>
                  <a:lnTo>
                    <a:pt x="169457" y="343767"/>
                  </a:lnTo>
                  <a:lnTo>
                    <a:pt x="112826" y="329481"/>
                  </a:lnTo>
                  <a:lnTo>
                    <a:pt x="59071" y="326995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403655" y="2536709"/>
              <a:ext cx="273742" cy="21059"/>
            </a:xfrm>
            <a:custGeom>
              <a:avLst/>
              <a:gdLst/>
              <a:ahLst/>
              <a:cxnLst/>
              <a:rect l="0" t="0" r="0" b="0"/>
              <a:pathLst>
                <a:path w="273742" h="21059">
                  <a:moveTo>
                    <a:pt x="273741" y="0"/>
                  </a:moveTo>
                  <a:lnTo>
                    <a:pt x="224810" y="0"/>
                  </a:lnTo>
                  <a:lnTo>
                    <a:pt x="165680" y="0"/>
                  </a:lnTo>
                  <a:lnTo>
                    <a:pt x="117461" y="0"/>
                  </a:lnTo>
                  <a:lnTo>
                    <a:pt x="57171" y="8406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38021" y="2640564"/>
              <a:ext cx="134133" cy="219017"/>
            </a:xfrm>
            <a:custGeom>
              <a:avLst/>
              <a:gdLst/>
              <a:ahLst/>
              <a:cxnLst/>
              <a:rect l="0" t="0" r="0" b="0"/>
              <a:pathLst>
                <a:path w="134133" h="219017">
                  <a:moveTo>
                    <a:pt x="7790" y="117244"/>
                  </a:moveTo>
                  <a:lnTo>
                    <a:pt x="24557" y="122833"/>
                  </a:lnTo>
                  <a:lnTo>
                    <a:pt x="42148" y="122458"/>
                  </a:lnTo>
                  <a:lnTo>
                    <a:pt x="97279" y="114421"/>
                  </a:lnTo>
                  <a:lnTo>
                    <a:pt x="111124" y="100782"/>
                  </a:lnTo>
                  <a:lnTo>
                    <a:pt x="118057" y="76782"/>
                  </a:lnTo>
                  <a:lnTo>
                    <a:pt x="118840" y="36625"/>
                  </a:lnTo>
                  <a:lnTo>
                    <a:pt x="116918" y="24893"/>
                  </a:lnTo>
                  <a:lnTo>
                    <a:pt x="112128" y="15903"/>
                  </a:lnTo>
                  <a:lnTo>
                    <a:pt x="97446" y="2794"/>
                  </a:lnTo>
                  <a:lnTo>
                    <a:pt x="88618" y="0"/>
                  </a:lnTo>
                  <a:lnTo>
                    <a:pt x="69450" y="15"/>
                  </a:lnTo>
                  <a:lnTo>
                    <a:pt x="52352" y="7040"/>
                  </a:lnTo>
                  <a:lnTo>
                    <a:pt x="36954" y="19132"/>
                  </a:lnTo>
                  <a:lnTo>
                    <a:pt x="16301" y="45670"/>
                  </a:lnTo>
                  <a:lnTo>
                    <a:pt x="6503" y="65546"/>
                  </a:lnTo>
                  <a:lnTo>
                    <a:pt x="0" y="107646"/>
                  </a:lnTo>
                  <a:lnTo>
                    <a:pt x="6208" y="164698"/>
                  </a:lnTo>
                  <a:lnTo>
                    <a:pt x="12156" y="188637"/>
                  </a:lnTo>
                  <a:lnTo>
                    <a:pt x="17719" y="197595"/>
                  </a:lnTo>
                  <a:lnTo>
                    <a:pt x="33260" y="210667"/>
                  </a:lnTo>
                  <a:lnTo>
                    <a:pt x="54985" y="217257"/>
                  </a:lnTo>
                  <a:lnTo>
                    <a:pt x="79068" y="219016"/>
                  </a:lnTo>
                  <a:lnTo>
                    <a:pt x="110018" y="213429"/>
                  </a:lnTo>
                  <a:lnTo>
                    <a:pt x="134132" y="2014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835323" y="2631466"/>
              <a:ext cx="115815" cy="192124"/>
            </a:xfrm>
            <a:custGeom>
              <a:avLst/>
              <a:gdLst/>
              <a:ahLst/>
              <a:cxnLst/>
              <a:rect l="0" t="0" r="0" b="0"/>
              <a:pathLst>
                <a:path w="115815" h="192124">
                  <a:moveTo>
                    <a:pt x="0" y="94757"/>
                  </a:moveTo>
                  <a:lnTo>
                    <a:pt x="20244" y="153373"/>
                  </a:lnTo>
                  <a:lnTo>
                    <a:pt x="35411" y="192123"/>
                  </a:lnTo>
                  <a:lnTo>
                    <a:pt x="26731" y="164640"/>
                  </a:lnTo>
                  <a:lnTo>
                    <a:pt x="5138" y="112191"/>
                  </a:lnTo>
                  <a:lnTo>
                    <a:pt x="3454" y="87297"/>
                  </a:lnTo>
                  <a:lnTo>
                    <a:pt x="6605" y="64535"/>
                  </a:lnTo>
                  <a:lnTo>
                    <a:pt x="15024" y="45840"/>
                  </a:lnTo>
                  <a:lnTo>
                    <a:pt x="20545" y="37579"/>
                  </a:lnTo>
                  <a:lnTo>
                    <a:pt x="36037" y="25281"/>
                  </a:lnTo>
                  <a:lnTo>
                    <a:pt x="83645" y="523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991956" y="2589352"/>
              <a:ext cx="128395" cy="203296"/>
            </a:xfrm>
            <a:custGeom>
              <a:avLst/>
              <a:gdLst/>
              <a:ahLst/>
              <a:cxnLst/>
              <a:rect l="0" t="0" r="0" b="0"/>
              <a:pathLst>
                <a:path w="128395" h="203296">
                  <a:moveTo>
                    <a:pt x="106580" y="0"/>
                  </a:moveTo>
                  <a:lnTo>
                    <a:pt x="45707" y="42662"/>
                  </a:lnTo>
                  <a:lnTo>
                    <a:pt x="9786" y="78451"/>
                  </a:lnTo>
                  <a:lnTo>
                    <a:pt x="0" y="96868"/>
                  </a:lnTo>
                  <a:lnTo>
                    <a:pt x="1601" y="103183"/>
                  </a:lnTo>
                  <a:lnTo>
                    <a:pt x="7348" y="107393"/>
                  </a:lnTo>
                  <a:lnTo>
                    <a:pt x="64997" y="126527"/>
                  </a:lnTo>
                  <a:lnTo>
                    <a:pt x="106685" y="140417"/>
                  </a:lnTo>
                  <a:lnTo>
                    <a:pt x="121445" y="153654"/>
                  </a:lnTo>
                  <a:lnTo>
                    <a:pt x="127018" y="162098"/>
                  </a:lnTo>
                  <a:lnTo>
                    <a:pt x="128394" y="170066"/>
                  </a:lnTo>
                  <a:lnTo>
                    <a:pt x="126972" y="177718"/>
                  </a:lnTo>
                  <a:lnTo>
                    <a:pt x="123684" y="185159"/>
                  </a:lnTo>
                  <a:lnTo>
                    <a:pt x="107553" y="196547"/>
                  </a:lnTo>
                  <a:lnTo>
                    <a:pt x="96700" y="201221"/>
                  </a:lnTo>
                  <a:lnTo>
                    <a:pt x="72163" y="203295"/>
                  </a:lnTo>
                  <a:lnTo>
                    <a:pt x="11824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164179" y="2555403"/>
              <a:ext cx="134400" cy="202406"/>
            </a:xfrm>
            <a:custGeom>
              <a:avLst/>
              <a:gdLst/>
              <a:ahLst/>
              <a:cxnLst/>
              <a:rect l="0" t="0" r="0" b="0"/>
              <a:pathLst>
                <a:path w="134400" h="202406">
                  <a:moveTo>
                    <a:pt x="8057" y="107649"/>
                  </a:moveTo>
                  <a:lnTo>
                    <a:pt x="24824" y="102059"/>
                  </a:lnTo>
                  <a:lnTo>
                    <a:pt x="42415" y="102435"/>
                  </a:lnTo>
                  <a:lnTo>
                    <a:pt x="63102" y="104162"/>
                  </a:lnTo>
                  <a:lnTo>
                    <a:pt x="99886" y="97387"/>
                  </a:lnTo>
                  <a:lnTo>
                    <a:pt x="122569" y="87100"/>
                  </a:lnTo>
                  <a:lnTo>
                    <a:pt x="128852" y="78742"/>
                  </a:lnTo>
                  <a:lnTo>
                    <a:pt x="132713" y="56976"/>
                  </a:lnTo>
                  <a:lnTo>
                    <a:pt x="128310" y="24004"/>
                  </a:lnTo>
                  <a:lnTo>
                    <a:pt x="123321" y="15621"/>
                  </a:lnTo>
                  <a:lnTo>
                    <a:pt x="108418" y="3186"/>
                  </a:lnTo>
                  <a:lnTo>
                    <a:pt x="86977" y="0"/>
                  </a:lnTo>
                  <a:lnTo>
                    <a:pt x="63020" y="3653"/>
                  </a:lnTo>
                  <a:lnTo>
                    <a:pt x="40674" y="13075"/>
                  </a:lnTo>
                  <a:lnTo>
                    <a:pt x="25283" y="28181"/>
                  </a:lnTo>
                  <a:lnTo>
                    <a:pt x="5870" y="66475"/>
                  </a:lnTo>
                  <a:lnTo>
                    <a:pt x="0" y="102988"/>
                  </a:lnTo>
                  <a:lnTo>
                    <a:pt x="3850" y="137853"/>
                  </a:lnTo>
                  <a:lnTo>
                    <a:pt x="12426" y="156558"/>
                  </a:lnTo>
                  <a:lnTo>
                    <a:pt x="25207" y="172670"/>
                  </a:lnTo>
                  <a:lnTo>
                    <a:pt x="42585" y="187629"/>
                  </a:lnTo>
                  <a:lnTo>
                    <a:pt x="65127" y="195838"/>
                  </a:lnTo>
                  <a:lnTo>
                    <a:pt x="101006" y="200459"/>
                  </a:lnTo>
                  <a:lnTo>
                    <a:pt x="134399" y="2024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351220" y="2620938"/>
              <a:ext cx="84229" cy="84228"/>
            </a:xfrm>
            <a:custGeom>
              <a:avLst/>
              <a:gdLst/>
              <a:ahLst/>
              <a:cxnLst/>
              <a:rect l="0" t="0" r="0" b="0"/>
              <a:pathLst>
                <a:path w="84229" h="84228">
                  <a:moveTo>
                    <a:pt x="0" y="0"/>
                  </a:moveTo>
                  <a:lnTo>
                    <a:pt x="15641" y="17980"/>
                  </a:lnTo>
                  <a:lnTo>
                    <a:pt x="40433" y="58563"/>
                  </a:lnTo>
                  <a:lnTo>
                    <a:pt x="84228" y="84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330163" y="2578823"/>
              <a:ext cx="189514" cy="494841"/>
            </a:xfrm>
            <a:custGeom>
              <a:avLst/>
              <a:gdLst/>
              <a:ahLst/>
              <a:cxnLst/>
              <a:rect l="0" t="0" r="0" b="0"/>
              <a:pathLst>
                <a:path w="189514" h="494841">
                  <a:moveTo>
                    <a:pt x="189513" y="0"/>
                  </a:moveTo>
                  <a:lnTo>
                    <a:pt x="170385" y="56215"/>
                  </a:lnTo>
                  <a:lnTo>
                    <a:pt x="146393" y="117906"/>
                  </a:lnTo>
                  <a:lnTo>
                    <a:pt x="119124" y="175239"/>
                  </a:lnTo>
                  <a:lnTo>
                    <a:pt x="95655" y="231134"/>
                  </a:lnTo>
                  <a:lnTo>
                    <a:pt x="76157" y="291440"/>
                  </a:lnTo>
                  <a:lnTo>
                    <a:pt x="50612" y="346999"/>
                  </a:lnTo>
                  <a:lnTo>
                    <a:pt x="31780" y="403145"/>
                  </a:lnTo>
                  <a:lnTo>
                    <a:pt x="14064" y="461101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719717" y="2578823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6140" y="146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914744" y="2399839"/>
              <a:ext cx="288727" cy="347698"/>
            </a:xfrm>
            <a:custGeom>
              <a:avLst/>
              <a:gdLst/>
              <a:ahLst/>
              <a:cxnLst/>
              <a:rect l="0" t="0" r="0" b="0"/>
              <a:pathLst>
                <a:path w="288727" h="347698">
                  <a:moveTo>
                    <a:pt x="47129" y="336912"/>
                  </a:moveTo>
                  <a:lnTo>
                    <a:pt x="38796" y="299434"/>
                  </a:lnTo>
                  <a:lnTo>
                    <a:pt x="31445" y="248011"/>
                  </a:lnTo>
                  <a:lnTo>
                    <a:pt x="25964" y="191623"/>
                  </a:lnTo>
                  <a:lnTo>
                    <a:pt x="17981" y="142435"/>
                  </a:lnTo>
                  <a:lnTo>
                    <a:pt x="9377" y="90816"/>
                  </a:lnTo>
                  <a:lnTo>
                    <a:pt x="5138" y="40817"/>
                  </a:lnTo>
                  <a:lnTo>
                    <a:pt x="0" y="14631"/>
                  </a:lnTo>
                  <a:lnTo>
                    <a:pt x="1672" y="7415"/>
                  </a:lnTo>
                  <a:lnTo>
                    <a:pt x="6296" y="3773"/>
                  </a:lnTo>
                  <a:lnTo>
                    <a:pt x="12888" y="2516"/>
                  </a:lnTo>
                  <a:lnTo>
                    <a:pt x="19623" y="6357"/>
                  </a:lnTo>
                  <a:lnTo>
                    <a:pt x="40279" y="34119"/>
                  </a:lnTo>
                  <a:lnTo>
                    <a:pt x="69638" y="93473"/>
                  </a:lnTo>
                  <a:lnTo>
                    <a:pt x="93733" y="153428"/>
                  </a:lnTo>
                  <a:lnTo>
                    <a:pt x="121022" y="212237"/>
                  </a:lnTo>
                  <a:lnTo>
                    <a:pt x="155949" y="269498"/>
                  </a:lnTo>
                  <a:lnTo>
                    <a:pt x="198040" y="325919"/>
                  </a:lnTo>
                  <a:lnTo>
                    <a:pt x="212076" y="342165"/>
                  </a:lnTo>
                  <a:lnTo>
                    <a:pt x="220265" y="346263"/>
                  </a:lnTo>
                  <a:lnTo>
                    <a:pt x="238722" y="347697"/>
                  </a:lnTo>
                  <a:lnTo>
                    <a:pt x="247387" y="344102"/>
                  </a:lnTo>
                  <a:lnTo>
                    <a:pt x="263255" y="330749"/>
                  </a:lnTo>
                  <a:lnTo>
                    <a:pt x="279752" y="292322"/>
                  </a:lnTo>
                  <a:lnTo>
                    <a:pt x="287402" y="234171"/>
                  </a:lnTo>
                  <a:lnTo>
                    <a:pt x="288726" y="184678"/>
                  </a:lnTo>
                  <a:lnTo>
                    <a:pt x="287949" y="132968"/>
                  </a:lnTo>
                  <a:lnTo>
                    <a:pt x="282000" y="80602"/>
                  </a:lnTo>
                  <a:lnTo>
                    <a:pt x="279397" y="22984"/>
                  </a:lnTo>
                  <a:lnTo>
                    <a:pt x="278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372485" y="2389311"/>
              <a:ext cx="177340" cy="347441"/>
            </a:xfrm>
            <a:custGeom>
              <a:avLst/>
              <a:gdLst/>
              <a:ahLst/>
              <a:cxnLst/>
              <a:rect l="0" t="0" r="0" b="0"/>
              <a:pathLst>
                <a:path w="177340" h="347441">
                  <a:moveTo>
                    <a:pt x="126341" y="0"/>
                  </a:moveTo>
                  <a:lnTo>
                    <a:pt x="144300" y="62280"/>
                  </a:lnTo>
                  <a:lnTo>
                    <a:pt x="158009" y="119450"/>
                  </a:lnTo>
                  <a:lnTo>
                    <a:pt x="165360" y="172653"/>
                  </a:lnTo>
                  <a:lnTo>
                    <a:pt x="170658" y="226631"/>
                  </a:lnTo>
                  <a:lnTo>
                    <a:pt x="177339" y="286792"/>
                  </a:lnTo>
                  <a:lnTo>
                    <a:pt x="172014" y="312296"/>
                  </a:lnTo>
                  <a:lnTo>
                    <a:pt x="167318" y="324011"/>
                  </a:lnTo>
                  <a:lnTo>
                    <a:pt x="159508" y="331820"/>
                  </a:lnTo>
                  <a:lnTo>
                    <a:pt x="138353" y="340498"/>
                  </a:lnTo>
                  <a:lnTo>
                    <a:pt x="79408" y="338833"/>
                  </a:lnTo>
                  <a:lnTo>
                    <a:pt x="27730" y="340411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372485" y="2357725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41577" y="3120"/>
                  </a:lnTo>
                  <a:lnTo>
                    <a:pt x="183160" y="9065"/>
                  </a:lnTo>
                  <a:lnTo>
                    <a:pt x="119671" y="10239"/>
                  </a:lnTo>
                  <a:lnTo>
                    <a:pt x="70423" y="11612"/>
                  </a:lnTo>
                  <a:lnTo>
                    <a:pt x="20626" y="18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332704" y="2508677"/>
            <a:ext cx="585636" cy="595370"/>
            <a:chOff x="332704" y="2508677"/>
            <a:chExt cx="585636" cy="595370"/>
          </a:xfrm>
        </p:grpSpPr>
        <p:sp>
          <p:nvSpPr>
            <p:cNvPr id="92" name="Freeform 91"/>
            <p:cNvSpPr/>
            <p:nvPr/>
          </p:nvSpPr>
          <p:spPr>
            <a:xfrm>
              <a:off x="493507" y="2560852"/>
              <a:ext cx="220679" cy="466975"/>
            </a:xfrm>
            <a:custGeom>
              <a:avLst/>
              <a:gdLst/>
              <a:ahLst/>
              <a:cxnLst/>
              <a:rect l="0" t="0" r="0" b="0"/>
              <a:pathLst>
                <a:path w="220679" h="466975">
                  <a:moveTo>
                    <a:pt x="53974" y="18629"/>
                  </a:moveTo>
                  <a:lnTo>
                    <a:pt x="11313" y="72744"/>
                  </a:lnTo>
                  <a:lnTo>
                    <a:pt x="4476" y="82782"/>
                  </a:lnTo>
                  <a:lnTo>
                    <a:pt x="1088" y="83624"/>
                  </a:lnTo>
                  <a:lnTo>
                    <a:pt x="0" y="78337"/>
                  </a:lnTo>
                  <a:lnTo>
                    <a:pt x="3080" y="59204"/>
                  </a:lnTo>
                  <a:lnTo>
                    <a:pt x="12247" y="39002"/>
                  </a:lnTo>
                  <a:lnTo>
                    <a:pt x="27240" y="24564"/>
                  </a:lnTo>
                  <a:lnTo>
                    <a:pt x="65461" y="5764"/>
                  </a:lnTo>
                  <a:lnTo>
                    <a:pt x="101962" y="0"/>
                  </a:lnTo>
                  <a:lnTo>
                    <a:pt x="111702" y="2700"/>
                  </a:lnTo>
                  <a:lnTo>
                    <a:pt x="119366" y="8010"/>
                  </a:lnTo>
                  <a:lnTo>
                    <a:pt x="131000" y="24438"/>
                  </a:lnTo>
                  <a:lnTo>
                    <a:pt x="140071" y="47337"/>
                  </a:lnTo>
                  <a:lnTo>
                    <a:pt x="141762" y="69993"/>
                  </a:lnTo>
                  <a:lnTo>
                    <a:pt x="130266" y="123746"/>
                  </a:lnTo>
                  <a:lnTo>
                    <a:pt x="108876" y="185901"/>
                  </a:lnTo>
                  <a:lnTo>
                    <a:pt x="97482" y="202547"/>
                  </a:lnTo>
                  <a:lnTo>
                    <a:pt x="92338" y="204412"/>
                  </a:lnTo>
                  <a:lnTo>
                    <a:pt x="87739" y="202146"/>
                  </a:lnTo>
                  <a:lnTo>
                    <a:pt x="83503" y="197126"/>
                  </a:lnTo>
                  <a:lnTo>
                    <a:pt x="84189" y="192609"/>
                  </a:lnTo>
                  <a:lnTo>
                    <a:pt x="88155" y="188428"/>
                  </a:lnTo>
                  <a:lnTo>
                    <a:pt x="94309" y="184471"/>
                  </a:lnTo>
                  <a:lnTo>
                    <a:pt x="110505" y="183194"/>
                  </a:lnTo>
                  <a:lnTo>
                    <a:pt x="129402" y="187696"/>
                  </a:lnTo>
                  <a:lnTo>
                    <a:pt x="159771" y="204554"/>
                  </a:lnTo>
                  <a:lnTo>
                    <a:pt x="188657" y="231256"/>
                  </a:lnTo>
                  <a:lnTo>
                    <a:pt x="200791" y="251170"/>
                  </a:lnTo>
                  <a:lnTo>
                    <a:pt x="213558" y="311353"/>
                  </a:lnTo>
                  <a:lnTo>
                    <a:pt x="220678" y="360721"/>
                  </a:lnTo>
                  <a:lnTo>
                    <a:pt x="216322" y="396071"/>
                  </a:lnTo>
                  <a:lnTo>
                    <a:pt x="202033" y="428771"/>
                  </a:lnTo>
                  <a:lnTo>
                    <a:pt x="177392" y="455098"/>
                  </a:lnTo>
                  <a:lnTo>
                    <a:pt x="154840" y="464130"/>
                  </a:lnTo>
                  <a:lnTo>
                    <a:pt x="129219" y="466974"/>
                  </a:lnTo>
                  <a:lnTo>
                    <a:pt x="102234" y="464338"/>
                  </a:lnTo>
                  <a:lnTo>
                    <a:pt x="80883" y="456148"/>
                  </a:lnTo>
                  <a:lnTo>
                    <a:pt x="32917" y="4292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32704" y="2508677"/>
              <a:ext cx="585636" cy="595370"/>
            </a:xfrm>
            <a:custGeom>
              <a:avLst/>
              <a:gdLst/>
              <a:ahLst/>
              <a:cxnLst/>
              <a:rect l="0" t="0" r="0" b="0"/>
              <a:pathLst>
                <a:path w="585636" h="595370">
                  <a:moveTo>
                    <a:pt x="414819" y="49748"/>
                  </a:moveTo>
                  <a:lnTo>
                    <a:pt x="352538" y="15001"/>
                  </a:lnTo>
                  <a:lnTo>
                    <a:pt x="309928" y="2927"/>
                  </a:lnTo>
                  <a:lnTo>
                    <a:pt x="253889" y="0"/>
                  </a:lnTo>
                  <a:lnTo>
                    <a:pt x="196340" y="7191"/>
                  </a:lnTo>
                  <a:lnTo>
                    <a:pt x="143675" y="29990"/>
                  </a:lnTo>
                  <a:lnTo>
                    <a:pt x="89588" y="70919"/>
                  </a:lnTo>
                  <a:lnTo>
                    <a:pt x="46423" y="124381"/>
                  </a:lnTo>
                  <a:lnTo>
                    <a:pt x="19645" y="176212"/>
                  </a:lnTo>
                  <a:lnTo>
                    <a:pt x="4484" y="227586"/>
                  </a:lnTo>
                  <a:lnTo>
                    <a:pt x="0" y="277915"/>
                  </a:lnTo>
                  <a:lnTo>
                    <a:pt x="6080" y="325583"/>
                  </a:lnTo>
                  <a:lnTo>
                    <a:pt x="18615" y="382914"/>
                  </a:lnTo>
                  <a:lnTo>
                    <a:pt x="35842" y="438809"/>
                  </a:lnTo>
                  <a:lnTo>
                    <a:pt x="52575" y="473861"/>
                  </a:lnTo>
                  <a:lnTo>
                    <a:pt x="98589" y="532471"/>
                  </a:lnTo>
                  <a:lnTo>
                    <a:pt x="132555" y="561821"/>
                  </a:lnTo>
                  <a:lnTo>
                    <a:pt x="188701" y="587809"/>
                  </a:lnTo>
                  <a:lnTo>
                    <a:pt x="249184" y="595369"/>
                  </a:lnTo>
                  <a:lnTo>
                    <a:pt x="299841" y="593559"/>
                  </a:lnTo>
                  <a:lnTo>
                    <a:pt x="348776" y="582494"/>
                  </a:lnTo>
                  <a:lnTo>
                    <a:pt x="386672" y="564397"/>
                  </a:lnTo>
                  <a:lnTo>
                    <a:pt x="442394" y="530385"/>
                  </a:lnTo>
                  <a:lnTo>
                    <a:pt x="492538" y="486081"/>
                  </a:lnTo>
                  <a:lnTo>
                    <a:pt x="536101" y="424030"/>
                  </a:lnTo>
                  <a:lnTo>
                    <a:pt x="564209" y="363245"/>
                  </a:lnTo>
                  <a:lnTo>
                    <a:pt x="585098" y="303395"/>
                  </a:lnTo>
                  <a:lnTo>
                    <a:pt x="585635" y="252544"/>
                  </a:lnTo>
                  <a:lnTo>
                    <a:pt x="578385" y="200433"/>
                  </a:lnTo>
                  <a:lnTo>
                    <a:pt x="557649" y="153536"/>
                  </a:lnTo>
                  <a:lnTo>
                    <a:pt x="513300" y="96780"/>
                  </a:lnTo>
                  <a:lnTo>
                    <a:pt x="456336" y="62446"/>
                  </a:lnTo>
                  <a:lnTo>
                    <a:pt x="419581" y="47921"/>
                  </a:lnTo>
                  <a:lnTo>
                    <a:pt x="365240" y="40938"/>
                  </a:lnTo>
                  <a:lnTo>
                    <a:pt x="309446" y="39558"/>
                  </a:lnTo>
                  <a:lnTo>
                    <a:pt x="247775" y="39286"/>
                  </a:lnTo>
                  <a:lnTo>
                    <a:pt x="214777" y="392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347829" y="5116850"/>
            <a:ext cx="473211" cy="721713"/>
            <a:chOff x="347829" y="5116850"/>
            <a:chExt cx="473211" cy="721713"/>
          </a:xfrm>
        </p:grpSpPr>
        <p:sp>
          <p:nvSpPr>
            <p:cNvPr id="95" name="Freeform 94"/>
            <p:cNvSpPr/>
            <p:nvPr/>
          </p:nvSpPr>
          <p:spPr>
            <a:xfrm>
              <a:off x="494839" y="5243191"/>
              <a:ext cx="197759" cy="508422"/>
            </a:xfrm>
            <a:custGeom>
              <a:avLst/>
              <a:gdLst/>
              <a:ahLst/>
              <a:cxnLst/>
              <a:rect l="0" t="0" r="0" b="0"/>
              <a:pathLst>
                <a:path w="197759" h="508422">
                  <a:moveTo>
                    <a:pt x="147399" y="0"/>
                  </a:moveTo>
                  <a:lnTo>
                    <a:pt x="88782" y="9065"/>
                  </a:lnTo>
                  <a:lnTo>
                    <a:pt x="48403" y="10095"/>
                  </a:lnTo>
                  <a:lnTo>
                    <a:pt x="38118" y="13749"/>
                  </a:lnTo>
                  <a:lnTo>
                    <a:pt x="23570" y="27168"/>
                  </a:lnTo>
                  <a:lnTo>
                    <a:pt x="8803" y="60043"/>
                  </a:lnTo>
                  <a:lnTo>
                    <a:pt x="2608" y="105008"/>
                  </a:lnTo>
                  <a:lnTo>
                    <a:pt x="7751" y="164199"/>
                  </a:lnTo>
                  <a:lnTo>
                    <a:pt x="9980" y="220951"/>
                  </a:lnTo>
                  <a:lnTo>
                    <a:pt x="10163" y="235038"/>
                  </a:lnTo>
                  <a:lnTo>
                    <a:pt x="12624" y="242090"/>
                  </a:lnTo>
                  <a:lnTo>
                    <a:pt x="16605" y="244452"/>
                  </a:lnTo>
                  <a:lnTo>
                    <a:pt x="21598" y="243686"/>
                  </a:lnTo>
                  <a:lnTo>
                    <a:pt x="49933" y="227987"/>
                  </a:lnTo>
                  <a:lnTo>
                    <a:pt x="76785" y="224160"/>
                  </a:lnTo>
                  <a:lnTo>
                    <a:pt x="101977" y="228699"/>
                  </a:lnTo>
                  <a:lnTo>
                    <a:pt x="132771" y="244407"/>
                  </a:lnTo>
                  <a:lnTo>
                    <a:pt x="156713" y="267000"/>
                  </a:lnTo>
                  <a:lnTo>
                    <a:pt x="175505" y="295920"/>
                  </a:lnTo>
                  <a:lnTo>
                    <a:pt x="192335" y="342723"/>
                  </a:lnTo>
                  <a:lnTo>
                    <a:pt x="197758" y="388807"/>
                  </a:lnTo>
                  <a:lnTo>
                    <a:pt x="192787" y="416129"/>
                  </a:lnTo>
                  <a:lnTo>
                    <a:pt x="170532" y="462265"/>
                  </a:lnTo>
                  <a:lnTo>
                    <a:pt x="144895" y="488957"/>
                  </a:lnTo>
                  <a:lnTo>
                    <a:pt x="115071" y="506095"/>
                  </a:lnTo>
                  <a:lnTo>
                    <a:pt x="91307" y="508421"/>
                  </a:lnTo>
                  <a:lnTo>
                    <a:pt x="43512" y="500382"/>
                  </a:lnTo>
                  <a:lnTo>
                    <a:pt x="24798" y="487944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47829" y="5116850"/>
              <a:ext cx="473211" cy="721713"/>
            </a:xfrm>
            <a:custGeom>
              <a:avLst/>
              <a:gdLst/>
              <a:ahLst/>
              <a:cxnLst/>
              <a:rect l="0" t="0" r="0" b="0"/>
              <a:pathLst>
                <a:path w="473211" h="721713">
                  <a:moveTo>
                    <a:pt x="125953" y="52642"/>
                  </a:moveTo>
                  <a:lnTo>
                    <a:pt x="83261" y="78667"/>
                  </a:lnTo>
                  <a:lnTo>
                    <a:pt x="63695" y="99304"/>
                  </a:lnTo>
                  <a:lnTo>
                    <a:pt x="40696" y="144976"/>
                  </a:lnTo>
                  <a:lnTo>
                    <a:pt x="27122" y="200103"/>
                  </a:lnTo>
                  <a:lnTo>
                    <a:pt x="18823" y="258718"/>
                  </a:lnTo>
                  <a:lnTo>
                    <a:pt x="6266" y="310028"/>
                  </a:lnTo>
                  <a:lnTo>
                    <a:pt x="925" y="365223"/>
                  </a:lnTo>
                  <a:lnTo>
                    <a:pt x="0" y="410681"/>
                  </a:lnTo>
                  <a:lnTo>
                    <a:pt x="896" y="469773"/>
                  </a:lnTo>
                  <a:lnTo>
                    <a:pt x="11087" y="532912"/>
                  </a:lnTo>
                  <a:lnTo>
                    <a:pt x="24364" y="595166"/>
                  </a:lnTo>
                  <a:lnTo>
                    <a:pt x="45940" y="635830"/>
                  </a:lnTo>
                  <a:lnTo>
                    <a:pt x="93077" y="689152"/>
                  </a:lnTo>
                  <a:lnTo>
                    <a:pt x="119920" y="708322"/>
                  </a:lnTo>
                  <a:lnTo>
                    <a:pt x="147448" y="718402"/>
                  </a:lnTo>
                  <a:lnTo>
                    <a:pt x="176451" y="721712"/>
                  </a:lnTo>
                  <a:lnTo>
                    <a:pt x="225663" y="715828"/>
                  </a:lnTo>
                  <a:lnTo>
                    <a:pt x="276119" y="698617"/>
                  </a:lnTo>
                  <a:lnTo>
                    <a:pt x="338823" y="657461"/>
                  </a:lnTo>
                  <a:lnTo>
                    <a:pt x="385242" y="608676"/>
                  </a:lnTo>
                  <a:lnTo>
                    <a:pt x="418668" y="547308"/>
                  </a:lnTo>
                  <a:lnTo>
                    <a:pt x="444826" y="484295"/>
                  </a:lnTo>
                  <a:lnTo>
                    <a:pt x="462800" y="423333"/>
                  </a:lnTo>
                  <a:lnTo>
                    <a:pt x="470255" y="387084"/>
                  </a:lnTo>
                  <a:lnTo>
                    <a:pt x="472773" y="332914"/>
                  </a:lnTo>
                  <a:lnTo>
                    <a:pt x="473210" y="274376"/>
                  </a:lnTo>
                  <a:lnTo>
                    <a:pt x="464952" y="214854"/>
                  </a:lnTo>
                  <a:lnTo>
                    <a:pt x="448936" y="169302"/>
                  </a:lnTo>
                  <a:lnTo>
                    <a:pt x="409924" y="108478"/>
                  </a:lnTo>
                  <a:lnTo>
                    <a:pt x="376498" y="77839"/>
                  </a:lnTo>
                  <a:lnTo>
                    <a:pt x="322593" y="42196"/>
                  </a:lnTo>
                  <a:lnTo>
                    <a:pt x="269171" y="19643"/>
                  </a:lnTo>
                  <a:lnTo>
                    <a:pt x="213558" y="5093"/>
                  </a:lnTo>
                  <a:lnTo>
                    <a:pt x="154393" y="1006"/>
                  </a:lnTo>
                  <a:lnTo>
                    <a:pt x="1048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52500" y="609600"/>
            <a:ext cx="8115300" cy="54991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26" name="Group 25"/>
          <p:cNvGrpSpPr/>
          <p:nvPr/>
        </p:nvGrpSpPr>
        <p:grpSpPr>
          <a:xfrm>
            <a:off x="7535892" y="106779"/>
            <a:ext cx="1908171" cy="1321751"/>
            <a:chOff x="7535892" y="106779"/>
            <a:chExt cx="1908171" cy="1321751"/>
          </a:xfrm>
        </p:grpSpPr>
        <p:sp>
          <p:nvSpPr>
            <p:cNvPr id="3" name="Freeform 2"/>
            <p:cNvSpPr/>
            <p:nvPr/>
          </p:nvSpPr>
          <p:spPr>
            <a:xfrm>
              <a:off x="8180642" y="1221305"/>
              <a:ext cx="168457" cy="207225"/>
            </a:xfrm>
            <a:custGeom>
              <a:avLst/>
              <a:gdLst/>
              <a:ahLst/>
              <a:cxnLst/>
              <a:rect l="0" t="0" r="0" b="0"/>
              <a:pathLst>
                <a:path w="168457" h="207225">
                  <a:moveTo>
                    <a:pt x="0" y="42114"/>
                  </a:moveTo>
                  <a:lnTo>
                    <a:pt x="15642" y="60095"/>
                  </a:lnTo>
                  <a:lnTo>
                    <a:pt x="46843" y="115298"/>
                  </a:lnTo>
                  <a:lnTo>
                    <a:pt x="94828" y="171340"/>
                  </a:lnTo>
                  <a:lnTo>
                    <a:pt x="122847" y="205551"/>
                  </a:lnTo>
                  <a:lnTo>
                    <a:pt x="128691" y="207224"/>
                  </a:lnTo>
                  <a:lnTo>
                    <a:pt x="133758" y="204830"/>
                  </a:lnTo>
                  <a:lnTo>
                    <a:pt x="142506" y="192811"/>
                  </a:lnTo>
                  <a:lnTo>
                    <a:pt x="152838" y="165144"/>
                  </a:lnTo>
                  <a:lnTo>
                    <a:pt x="156922" y="114466"/>
                  </a:lnTo>
                  <a:lnTo>
                    <a:pt x="157729" y="5939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159585" y="905450"/>
              <a:ext cx="147400" cy="473784"/>
            </a:xfrm>
            <a:custGeom>
              <a:avLst/>
              <a:gdLst/>
              <a:ahLst/>
              <a:cxnLst/>
              <a:rect l="0" t="0" r="0" b="0"/>
              <a:pathLst>
                <a:path w="147400" h="473784">
                  <a:moveTo>
                    <a:pt x="147399" y="473783"/>
                  </a:moveTo>
                  <a:lnTo>
                    <a:pt x="131758" y="455802"/>
                  </a:lnTo>
                  <a:lnTo>
                    <a:pt x="112555" y="404041"/>
                  </a:lnTo>
                  <a:lnTo>
                    <a:pt x="94791" y="347962"/>
                  </a:lnTo>
                  <a:lnTo>
                    <a:pt x="87358" y="312890"/>
                  </a:lnTo>
                  <a:lnTo>
                    <a:pt x="79257" y="259118"/>
                  </a:lnTo>
                  <a:lnTo>
                    <a:pt x="62979" y="200889"/>
                  </a:lnTo>
                  <a:lnTo>
                    <a:pt x="45599" y="146341"/>
                  </a:lnTo>
                  <a:lnTo>
                    <a:pt x="28073" y="85706"/>
                  </a:lnTo>
                  <a:lnTo>
                    <a:pt x="10528" y="317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535892" y="452725"/>
              <a:ext cx="254087" cy="315856"/>
            </a:xfrm>
            <a:custGeom>
              <a:avLst/>
              <a:gdLst/>
              <a:ahLst/>
              <a:cxnLst/>
              <a:rect l="0" t="0" r="0" b="0"/>
              <a:pathLst>
                <a:path w="254087" h="315856">
                  <a:moveTo>
                    <a:pt x="76211" y="315855"/>
                  </a:moveTo>
                  <a:lnTo>
                    <a:pt x="51017" y="261980"/>
                  </a:lnTo>
                  <a:lnTo>
                    <a:pt x="30967" y="204818"/>
                  </a:lnTo>
                  <a:lnTo>
                    <a:pt x="9389" y="151635"/>
                  </a:lnTo>
                  <a:lnTo>
                    <a:pt x="499" y="128225"/>
                  </a:lnTo>
                  <a:lnTo>
                    <a:pt x="0" y="122918"/>
                  </a:lnTo>
                  <a:lnTo>
                    <a:pt x="2007" y="121719"/>
                  </a:lnTo>
                  <a:lnTo>
                    <a:pt x="10476" y="126627"/>
                  </a:lnTo>
                  <a:lnTo>
                    <a:pt x="70478" y="182684"/>
                  </a:lnTo>
                  <a:lnTo>
                    <a:pt x="129275" y="223455"/>
                  </a:lnTo>
                  <a:lnTo>
                    <a:pt x="181552" y="245051"/>
                  </a:lnTo>
                  <a:lnTo>
                    <a:pt x="218688" y="250422"/>
                  </a:lnTo>
                  <a:lnTo>
                    <a:pt x="228517" y="247667"/>
                  </a:lnTo>
                  <a:lnTo>
                    <a:pt x="236240" y="242320"/>
                  </a:lnTo>
                  <a:lnTo>
                    <a:pt x="242559" y="235246"/>
                  </a:lnTo>
                  <a:lnTo>
                    <a:pt x="249580" y="214908"/>
                  </a:lnTo>
                  <a:lnTo>
                    <a:pt x="254086" y="163724"/>
                  </a:lnTo>
                  <a:lnTo>
                    <a:pt x="249278" y="128059"/>
                  </a:lnTo>
                  <a:lnTo>
                    <a:pt x="228768" y="76162"/>
                  </a:lnTo>
                  <a:lnTo>
                    <a:pt x="208425" y="27089"/>
                  </a:lnTo>
                  <a:lnTo>
                    <a:pt x="2025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850313" y="511354"/>
              <a:ext cx="119761" cy="133989"/>
            </a:xfrm>
            <a:custGeom>
              <a:avLst/>
              <a:gdLst/>
              <a:ahLst/>
              <a:cxnLst/>
              <a:rect l="0" t="0" r="0" b="0"/>
              <a:pathLst>
                <a:path w="119761" h="133989">
                  <a:moveTo>
                    <a:pt x="14475" y="88770"/>
                  </a:moveTo>
                  <a:lnTo>
                    <a:pt x="38521" y="79195"/>
                  </a:lnTo>
                  <a:lnTo>
                    <a:pt x="59944" y="61236"/>
                  </a:lnTo>
                  <a:lnTo>
                    <a:pt x="74067" y="43777"/>
                  </a:lnTo>
                  <a:lnTo>
                    <a:pt x="77599" y="34208"/>
                  </a:lnTo>
                  <a:lnTo>
                    <a:pt x="78405" y="14217"/>
                  </a:lnTo>
                  <a:lnTo>
                    <a:pt x="73472" y="7483"/>
                  </a:lnTo>
                  <a:lnTo>
                    <a:pt x="55513" y="0"/>
                  </a:lnTo>
                  <a:lnTo>
                    <a:pt x="46513" y="344"/>
                  </a:lnTo>
                  <a:lnTo>
                    <a:pt x="30274" y="6966"/>
                  </a:lnTo>
                  <a:lnTo>
                    <a:pt x="18377" y="20827"/>
                  </a:lnTo>
                  <a:lnTo>
                    <a:pt x="1207" y="58321"/>
                  </a:lnTo>
                  <a:lnTo>
                    <a:pt x="0" y="78747"/>
                  </a:lnTo>
                  <a:lnTo>
                    <a:pt x="4532" y="98353"/>
                  </a:lnTo>
                  <a:lnTo>
                    <a:pt x="14344" y="114866"/>
                  </a:lnTo>
                  <a:lnTo>
                    <a:pt x="29624" y="126884"/>
                  </a:lnTo>
                  <a:lnTo>
                    <a:pt x="38613" y="131727"/>
                  </a:lnTo>
                  <a:lnTo>
                    <a:pt x="61077" y="133988"/>
                  </a:lnTo>
                  <a:lnTo>
                    <a:pt x="84320" y="129924"/>
                  </a:lnTo>
                  <a:lnTo>
                    <a:pt x="119760" y="1098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006597" y="452725"/>
              <a:ext cx="219738" cy="158773"/>
            </a:xfrm>
            <a:custGeom>
              <a:avLst/>
              <a:gdLst/>
              <a:ahLst/>
              <a:cxnLst/>
              <a:rect l="0" t="0" r="0" b="0"/>
              <a:pathLst>
                <a:path w="219738" h="158773">
                  <a:moveTo>
                    <a:pt x="5589" y="63171"/>
                  </a:moveTo>
                  <a:lnTo>
                    <a:pt x="0" y="79938"/>
                  </a:lnTo>
                  <a:lnTo>
                    <a:pt x="3495" y="97529"/>
                  </a:lnTo>
                  <a:lnTo>
                    <a:pt x="24804" y="137418"/>
                  </a:lnTo>
                  <a:lnTo>
                    <a:pt x="41035" y="151932"/>
                  </a:lnTo>
                  <a:lnTo>
                    <a:pt x="50277" y="157440"/>
                  </a:lnTo>
                  <a:lnTo>
                    <a:pt x="58778" y="158772"/>
                  </a:lnTo>
                  <a:lnTo>
                    <a:pt x="66785" y="157321"/>
                  </a:lnTo>
                  <a:lnTo>
                    <a:pt x="74463" y="154013"/>
                  </a:lnTo>
                  <a:lnTo>
                    <a:pt x="86112" y="140980"/>
                  </a:lnTo>
                  <a:lnTo>
                    <a:pt x="90856" y="132591"/>
                  </a:lnTo>
                  <a:lnTo>
                    <a:pt x="93009" y="110792"/>
                  </a:lnTo>
                  <a:lnTo>
                    <a:pt x="91945" y="98428"/>
                  </a:lnTo>
                  <a:lnTo>
                    <a:pt x="93576" y="93694"/>
                  </a:lnTo>
                  <a:lnTo>
                    <a:pt x="97002" y="94048"/>
                  </a:lnTo>
                  <a:lnTo>
                    <a:pt x="113003" y="111314"/>
                  </a:lnTo>
                  <a:lnTo>
                    <a:pt x="127029" y="126682"/>
                  </a:lnTo>
                  <a:lnTo>
                    <a:pt x="144960" y="137411"/>
                  </a:lnTo>
                  <a:lnTo>
                    <a:pt x="180375" y="144440"/>
                  </a:lnTo>
                  <a:lnTo>
                    <a:pt x="189963" y="141917"/>
                  </a:lnTo>
                  <a:lnTo>
                    <a:pt x="197525" y="136725"/>
                  </a:lnTo>
                  <a:lnTo>
                    <a:pt x="209048" y="121598"/>
                  </a:lnTo>
                  <a:lnTo>
                    <a:pt x="218067" y="103176"/>
                  </a:lnTo>
                  <a:lnTo>
                    <a:pt x="219737" y="83291"/>
                  </a:lnTo>
                  <a:lnTo>
                    <a:pt x="211277" y="41929"/>
                  </a:lnTo>
                  <a:lnTo>
                    <a:pt x="196126" y="16063"/>
                  </a:lnTo>
                  <a:lnTo>
                    <a:pt x="186588" y="7139"/>
                  </a:lnTo>
                  <a:lnTo>
                    <a:pt x="1740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433327" y="326383"/>
              <a:ext cx="147399" cy="221110"/>
            </a:xfrm>
            <a:custGeom>
              <a:avLst/>
              <a:gdLst/>
              <a:ahLst/>
              <a:cxnLst/>
              <a:rect l="0" t="0" r="0" b="0"/>
              <a:pathLst>
                <a:path w="147399" h="221110">
                  <a:moveTo>
                    <a:pt x="0" y="0"/>
                  </a:moveTo>
                  <a:lnTo>
                    <a:pt x="8332" y="57264"/>
                  </a:lnTo>
                  <a:lnTo>
                    <a:pt x="15684" y="112567"/>
                  </a:lnTo>
                  <a:lnTo>
                    <a:pt x="21165" y="164522"/>
                  </a:lnTo>
                  <a:lnTo>
                    <a:pt x="30317" y="197706"/>
                  </a:lnTo>
                  <a:lnTo>
                    <a:pt x="41160" y="214991"/>
                  </a:lnTo>
                  <a:lnTo>
                    <a:pt x="48497" y="219367"/>
                  </a:lnTo>
                  <a:lnTo>
                    <a:pt x="66007" y="221109"/>
                  </a:lnTo>
                  <a:lnTo>
                    <a:pt x="74421" y="217596"/>
                  </a:lnTo>
                  <a:lnTo>
                    <a:pt x="126178" y="174798"/>
                  </a:lnTo>
                  <a:lnTo>
                    <a:pt x="14739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8464911" y="389554"/>
              <a:ext cx="84230" cy="42115"/>
            </a:xfrm>
            <a:custGeom>
              <a:avLst/>
              <a:gdLst/>
              <a:ahLst/>
              <a:cxnLst/>
              <a:rect l="0" t="0" r="0" b="0"/>
              <a:pathLst>
                <a:path w="84230" h="42115">
                  <a:moveTo>
                    <a:pt x="84229" y="0"/>
                  </a:moveTo>
                  <a:lnTo>
                    <a:pt x="23356" y="312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8464911" y="263212"/>
              <a:ext cx="105287" cy="52643"/>
            </a:xfrm>
            <a:custGeom>
              <a:avLst/>
              <a:gdLst/>
              <a:ahLst/>
              <a:cxnLst/>
              <a:rect l="0" t="0" r="0" b="0"/>
              <a:pathLst>
                <a:path w="105287" h="52643">
                  <a:moveTo>
                    <a:pt x="105286" y="0"/>
                  </a:moveTo>
                  <a:lnTo>
                    <a:pt x="51411" y="2519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8622839" y="387874"/>
              <a:ext cx="136872" cy="121658"/>
            </a:xfrm>
            <a:custGeom>
              <a:avLst/>
              <a:gdLst/>
              <a:ahLst/>
              <a:cxnLst/>
              <a:rect l="0" t="0" r="0" b="0"/>
              <a:pathLst>
                <a:path w="136872" h="121658">
                  <a:moveTo>
                    <a:pt x="0" y="54322"/>
                  </a:moveTo>
                  <a:lnTo>
                    <a:pt x="29309" y="89220"/>
                  </a:lnTo>
                  <a:lnTo>
                    <a:pt x="43909" y="118475"/>
                  </a:lnTo>
                  <a:lnTo>
                    <a:pt x="44480" y="121657"/>
                  </a:lnTo>
                  <a:lnTo>
                    <a:pt x="42521" y="120269"/>
                  </a:lnTo>
                  <a:lnTo>
                    <a:pt x="35276" y="109368"/>
                  </a:lnTo>
                  <a:lnTo>
                    <a:pt x="25790" y="82331"/>
                  </a:lnTo>
                  <a:lnTo>
                    <a:pt x="23629" y="46373"/>
                  </a:lnTo>
                  <a:lnTo>
                    <a:pt x="27270" y="23883"/>
                  </a:lnTo>
                  <a:lnTo>
                    <a:pt x="32217" y="15312"/>
                  </a:lnTo>
                  <a:lnTo>
                    <a:pt x="47075" y="2670"/>
                  </a:lnTo>
                  <a:lnTo>
                    <a:pt x="55950" y="0"/>
                  </a:lnTo>
                  <a:lnTo>
                    <a:pt x="75169" y="153"/>
                  </a:lnTo>
                  <a:lnTo>
                    <a:pt x="92291" y="7241"/>
                  </a:lnTo>
                  <a:lnTo>
                    <a:pt x="100131" y="12406"/>
                  </a:lnTo>
                  <a:lnTo>
                    <a:pt x="111964" y="27504"/>
                  </a:lnTo>
                  <a:lnTo>
                    <a:pt x="131685" y="73668"/>
                  </a:lnTo>
                  <a:lnTo>
                    <a:pt x="136871" y="964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8794925" y="375612"/>
              <a:ext cx="137500" cy="287684"/>
            </a:xfrm>
            <a:custGeom>
              <a:avLst/>
              <a:gdLst/>
              <a:ahLst/>
              <a:cxnLst/>
              <a:rect l="0" t="0" r="0" b="0"/>
              <a:pathLst>
                <a:path w="137500" h="287684">
                  <a:moveTo>
                    <a:pt x="59541" y="66584"/>
                  </a:moveTo>
                  <a:lnTo>
                    <a:pt x="88849" y="37276"/>
                  </a:lnTo>
                  <a:lnTo>
                    <a:pt x="90779" y="30668"/>
                  </a:lnTo>
                  <a:lnTo>
                    <a:pt x="89725" y="23923"/>
                  </a:lnTo>
                  <a:lnTo>
                    <a:pt x="86683" y="17086"/>
                  </a:lnTo>
                  <a:lnTo>
                    <a:pt x="73944" y="6371"/>
                  </a:lnTo>
                  <a:lnTo>
                    <a:pt x="65634" y="1875"/>
                  </a:lnTo>
                  <a:lnTo>
                    <a:pt x="43922" y="0"/>
                  </a:lnTo>
                  <a:lnTo>
                    <a:pt x="31581" y="1138"/>
                  </a:lnTo>
                  <a:lnTo>
                    <a:pt x="22184" y="5406"/>
                  </a:lnTo>
                  <a:lnTo>
                    <a:pt x="8622" y="19507"/>
                  </a:lnTo>
                  <a:lnTo>
                    <a:pt x="1816" y="40592"/>
                  </a:lnTo>
                  <a:lnTo>
                    <a:pt x="0" y="52765"/>
                  </a:lnTo>
                  <a:lnTo>
                    <a:pt x="2300" y="62051"/>
                  </a:lnTo>
                  <a:lnTo>
                    <a:pt x="7343" y="69411"/>
                  </a:lnTo>
                  <a:lnTo>
                    <a:pt x="14214" y="75488"/>
                  </a:lnTo>
                  <a:lnTo>
                    <a:pt x="21133" y="77199"/>
                  </a:lnTo>
                  <a:lnTo>
                    <a:pt x="28086" y="76001"/>
                  </a:lnTo>
                  <a:lnTo>
                    <a:pt x="35062" y="72862"/>
                  </a:lnTo>
                  <a:lnTo>
                    <a:pt x="39712" y="66090"/>
                  </a:lnTo>
                  <a:lnTo>
                    <a:pt x="44879" y="46088"/>
                  </a:lnTo>
                  <a:lnTo>
                    <a:pt x="49766" y="42391"/>
                  </a:lnTo>
                  <a:lnTo>
                    <a:pt x="56534" y="43437"/>
                  </a:lnTo>
                  <a:lnTo>
                    <a:pt x="64555" y="47643"/>
                  </a:lnTo>
                  <a:lnTo>
                    <a:pt x="108498" y="102756"/>
                  </a:lnTo>
                  <a:lnTo>
                    <a:pt x="132293" y="151416"/>
                  </a:lnTo>
                  <a:lnTo>
                    <a:pt x="137499" y="172138"/>
                  </a:lnTo>
                  <a:lnTo>
                    <a:pt x="135913" y="193046"/>
                  </a:lnTo>
                  <a:lnTo>
                    <a:pt x="125070" y="210917"/>
                  </a:lnTo>
                  <a:lnTo>
                    <a:pt x="89513" y="241454"/>
                  </a:lnTo>
                  <a:lnTo>
                    <a:pt x="28079" y="279264"/>
                  </a:lnTo>
                  <a:lnTo>
                    <a:pt x="17427" y="287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917637" y="231626"/>
              <a:ext cx="63172" cy="231628"/>
            </a:xfrm>
            <a:custGeom>
              <a:avLst/>
              <a:gdLst/>
              <a:ahLst/>
              <a:cxnLst/>
              <a:rect l="0" t="0" r="0" b="0"/>
              <a:pathLst>
                <a:path w="63172" h="231628">
                  <a:moveTo>
                    <a:pt x="0" y="0"/>
                  </a:moveTo>
                  <a:lnTo>
                    <a:pt x="17958" y="55045"/>
                  </a:lnTo>
                  <a:lnTo>
                    <a:pt x="31667" y="109573"/>
                  </a:lnTo>
                  <a:lnTo>
                    <a:pt x="45639" y="165144"/>
                  </a:lnTo>
                  <a:lnTo>
                    <a:pt x="60054" y="214424"/>
                  </a:lnTo>
                  <a:lnTo>
                    <a:pt x="63171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9015231" y="334227"/>
              <a:ext cx="186677" cy="130480"/>
            </a:xfrm>
            <a:custGeom>
              <a:avLst/>
              <a:gdLst/>
              <a:ahLst/>
              <a:cxnLst/>
              <a:rect l="0" t="0" r="0" b="0"/>
              <a:pathLst>
                <a:path w="186677" h="130480">
                  <a:moveTo>
                    <a:pt x="91919" y="65855"/>
                  </a:moveTo>
                  <a:lnTo>
                    <a:pt x="97508" y="49088"/>
                  </a:lnTo>
                  <a:lnTo>
                    <a:pt x="97133" y="31497"/>
                  </a:lnTo>
                  <a:lnTo>
                    <a:pt x="95395" y="21893"/>
                  </a:lnTo>
                  <a:lnTo>
                    <a:pt x="90727" y="14320"/>
                  </a:lnTo>
                  <a:lnTo>
                    <a:pt x="76182" y="2787"/>
                  </a:lnTo>
                  <a:lnTo>
                    <a:pt x="58019" y="0"/>
                  </a:lnTo>
                  <a:lnTo>
                    <a:pt x="48262" y="895"/>
                  </a:lnTo>
                  <a:lnTo>
                    <a:pt x="31182" y="11248"/>
                  </a:lnTo>
                  <a:lnTo>
                    <a:pt x="16961" y="27547"/>
                  </a:lnTo>
                  <a:lnTo>
                    <a:pt x="6742" y="46490"/>
                  </a:lnTo>
                  <a:lnTo>
                    <a:pt x="0" y="82474"/>
                  </a:lnTo>
                  <a:lnTo>
                    <a:pt x="4663" y="102877"/>
                  </a:lnTo>
                  <a:lnTo>
                    <a:pt x="9182" y="111594"/>
                  </a:lnTo>
                  <a:lnTo>
                    <a:pt x="23562" y="124398"/>
                  </a:lnTo>
                  <a:lnTo>
                    <a:pt x="32309" y="129450"/>
                  </a:lnTo>
                  <a:lnTo>
                    <a:pt x="41651" y="130479"/>
                  </a:lnTo>
                  <a:lnTo>
                    <a:pt x="61389" y="125383"/>
                  </a:lnTo>
                  <a:lnTo>
                    <a:pt x="75621" y="112199"/>
                  </a:lnTo>
                  <a:lnTo>
                    <a:pt x="81054" y="103770"/>
                  </a:lnTo>
                  <a:lnTo>
                    <a:pt x="92113" y="63639"/>
                  </a:lnTo>
                  <a:lnTo>
                    <a:pt x="96727" y="62038"/>
                  </a:lnTo>
                  <a:lnTo>
                    <a:pt x="109263" y="66499"/>
                  </a:lnTo>
                  <a:lnTo>
                    <a:pt x="126534" y="76280"/>
                  </a:lnTo>
                  <a:lnTo>
                    <a:pt x="145908" y="79067"/>
                  </a:lnTo>
                  <a:lnTo>
                    <a:pt x="186676" y="7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9180850" y="306964"/>
              <a:ext cx="147400" cy="107523"/>
            </a:xfrm>
            <a:custGeom>
              <a:avLst/>
              <a:gdLst/>
              <a:ahLst/>
              <a:cxnLst/>
              <a:rect l="0" t="0" r="0" b="0"/>
              <a:pathLst>
                <a:path w="147400" h="107523">
                  <a:moveTo>
                    <a:pt x="0" y="29947"/>
                  </a:moveTo>
                  <a:lnTo>
                    <a:pt x="25193" y="83822"/>
                  </a:lnTo>
                  <a:lnTo>
                    <a:pt x="35411" y="107522"/>
                  </a:lnTo>
                  <a:lnTo>
                    <a:pt x="32069" y="95436"/>
                  </a:lnTo>
                  <a:lnTo>
                    <a:pt x="16111" y="32519"/>
                  </a:lnTo>
                  <a:lnTo>
                    <a:pt x="18079" y="10034"/>
                  </a:lnTo>
                  <a:lnTo>
                    <a:pt x="23750" y="3803"/>
                  </a:lnTo>
                  <a:lnTo>
                    <a:pt x="32211" y="820"/>
                  </a:lnTo>
                  <a:lnTo>
                    <a:pt x="42531" y="0"/>
                  </a:lnTo>
                  <a:lnTo>
                    <a:pt x="79412" y="10026"/>
                  </a:lnTo>
                  <a:lnTo>
                    <a:pt x="100025" y="24603"/>
                  </a:lnTo>
                  <a:lnTo>
                    <a:pt x="137347" y="70404"/>
                  </a:lnTo>
                  <a:lnTo>
                    <a:pt x="147399" y="93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9346679" y="106779"/>
              <a:ext cx="97384" cy="297271"/>
            </a:xfrm>
            <a:custGeom>
              <a:avLst/>
              <a:gdLst/>
              <a:ahLst/>
              <a:cxnLst/>
              <a:rect l="0" t="0" r="0" b="0"/>
              <a:pathLst>
                <a:path w="97384" h="297271">
                  <a:moveTo>
                    <a:pt x="76326" y="230132"/>
                  </a:moveTo>
                  <a:lnTo>
                    <a:pt x="70737" y="207776"/>
                  </a:lnTo>
                  <a:lnTo>
                    <a:pt x="65581" y="200020"/>
                  </a:lnTo>
                  <a:lnTo>
                    <a:pt x="50493" y="188283"/>
                  </a:lnTo>
                  <a:lnTo>
                    <a:pt x="41557" y="187025"/>
                  </a:lnTo>
                  <a:lnTo>
                    <a:pt x="22269" y="191866"/>
                  </a:lnTo>
                  <a:lnTo>
                    <a:pt x="8237" y="204936"/>
                  </a:lnTo>
                  <a:lnTo>
                    <a:pt x="2858" y="213335"/>
                  </a:lnTo>
                  <a:lnTo>
                    <a:pt x="0" y="235145"/>
                  </a:lnTo>
                  <a:lnTo>
                    <a:pt x="7698" y="281685"/>
                  </a:lnTo>
                  <a:lnTo>
                    <a:pt x="14196" y="289068"/>
                  </a:lnTo>
                  <a:lnTo>
                    <a:pt x="33895" y="297270"/>
                  </a:lnTo>
                  <a:lnTo>
                    <a:pt x="55128" y="294676"/>
                  </a:lnTo>
                  <a:lnTo>
                    <a:pt x="65703" y="290709"/>
                  </a:lnTo>
                  <a:lnTo>
                    <a:pt x="73924" y="283385"/>
                  </a:lnTo>
                  <a:lnTo>
                    <a:pt x="86177" y="262769"/>
                  </a:lnTo>
                  <a:lnTo>
                    <a:pt x="94063" y="224855"/>
                  </a:lnTo>
                  <a:lnTo>
                    <a:pt x="94387" y="161716"/>
                  </a:lnTo>
                  <a:lnTo>
                    <a:pt x="80378" y="111465"/>
                  </a:lnTo>
                  <a:lnTo>
                    <a:pt x="54683" y="51971"/>
                  </a:lnTo>
                  <a:lnTo>
                    <a:pt x="27078" y="748"/>
                  </a:lnTo>
                  <a:lnTo>
                    <a:pt x="22437" y="0"/>
                  </a:lnTo>
                  <a:lnTo>
                    <a:pt x="19343" y="6521"/>
                  </a:lnTo>
                  <a:lnTo>
                    <a:pt x="17075" y="30144"/>
                  </a:lnTo>
                  <a:lnTo>
                    <a:pt x="25151" y="83437"/>
                  </a:lnTo>
                  <a:lnTo>
                    <a:pt x="33694" y="111122"/>
                  </a:lnTo>
                  <a:lnTo>
                    <a:pt x="61536" y="163904"/>
                  </a:lnTo>
                  <a:lnTo>
                    <a:pt x="84583" y="219650"/>
                  </a:lnTo>
                  <a:lnTo>
                    <a:pt x="97383" y="2511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991130" y="800165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3119" y="42692"/>
                  </a:lnTo>
                  <a:lnTo>
                    <a:pt x="17957" y="96003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927958" y="754695"/>
              <a:ext cx="273743" cy="174994"/>
            </a:xfrm>
            <a:custGeom>
              <a:avLst/>
              <a:gdLst/>
              <a:ahLst/>
              <a:cxnLst/>
              <a:rect l="0" t="0" r="0" b="0"/>
              <a:pathLst>
                <a:path w="273743" h="174994">
                  <a:moveTo>
                    <a:pt x="0" y="77056"/>
                  </a:moveTo>
                  <a:lnTo>
                    <a:pt x="9576" y="53009"/>
                  </a:lnTo>
                  <a:lnTo>
                    <a:pt x="39403" y="17463"/>
                  </a:lnTo>
                  <a:lnTo>
                    <a:pt x="65488" y="1947"/>
                  </a:lnTo>
                  <a:lnTo>
                    <a:pt x="88377" y="0"/>
                  </a:lnTo>
                  <a:lnTo>
                    <a:pt x="111808" y="4204"/>
                  </a:lnTo>
                  <a:lnTo>
                    <a:pt x="130021" y="13872"/>
                  </a:lnTo>
                  <a:lnTo>
                    <a:pt x="135814" y="22065"/>
                  </a:lnTo>
                  <a:lnTo>
                    <a:pt x="142250" y="43647"/>
                  </a:lnTo>
                  <a:lnTo>
                    <a:pt x="140284" y="76515"/>
                  </a:lnTo>
                  <a:lnTo>
                    <a:pt x="132149" y="94753"/>
                  </a:lnTo>
                  <a:lnTo>
                    <a:pt x="126704" y="102892"/>
                  </a:lnTo>
                  <a:lnTo>
                    <a:pt x="125413" y="111827"/>
                  </a:lnTo>
                  <a:lnTo>
                    <a:pt x="130219" y="131114"/>
                  </a:lnTo>
                  <a:lnTo>
                    <a:pt x="143273" y="145146"/>
                  </a:lnTo>
                  <a:lnTo>
                    <a:pt x="200603" y="171320"/>
                  </a:lnTo>
                  <a:lnTo>
                    <a:pt x="210945" y="174993"/>
                  </a:lnTo>
                  <a:lnTo>
                    <a:pt x="273742" y="1718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149057" y="798698"/>
              <a:ext cx="71509" cy="54111"/>
            </a:xfrm>
            <a:custGeom>
              <a:avLst/>
              <a:gdLst/>
              <a:ahLst/>
              <a:cxnLst/>
              <a:rect l="0" t="0" r="0" b="0"/>
              <a:pathLst>
                <a:path w="71509" h="54111">
                  <a:moveTo>
                    <a:pt x="0" y="54110"/>
                  </a:moveTo>
                  <a:lnTo>
                    <a:pt x="52705" y="34982"/>
                  </a:lnTo>
                  <a:lnTo>
                    <a:pt x="68658" y="23772"/>
                  </a:lnTo>
                  <a:lnTo>
                    <a:pt x="71508" y="17507"/>
                  </a:lnTo>
                  <a:lnTo>
                    <a:pt x="71069" y="10990"/>
                  </a:lnTo>
                  <a:lnTo>
                    <a:pt x="68436" y="4307"/>
                  </a:lnTo>
                  <a:lnTo>
                    <a:pt x="64341" y="1020"/>
                  </a:lnTo>
                  <a:lnTo>
                    <a:pt x="59272" y="0"/>
                  </a:lnTo>
                  <a:lnTo>
                    <a:pt x="42114" y="14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149057" y="852808"/>
              <a:ext cx="147400" cy="74331"/>
            </a:xfrm>
            <a:custGeom>
              <a:avLst/>
              <a:gdLst/>
              <a:ahLst/>
              <a:cxnLst/>
              <a:rect l="0" t="0" r="0" b="0"/>
              <a:pathLst>
                <a:path w="147400" h="74331">
                  <a:moveTo>
                    <a:pt x="0" y="0"/>
                  </a:moveTo>
                  <a:lnTo>
                    <a:pt x="9576" y="31282"/>
                  </a:lnTo>
                  <a:lnTo>
                    <a:pt x="39403" y="69688"/>
                  </a:lnTo>
                  <a:lnTo>
                    <a:pt x="47326" y="73365"/>
                  </a:lnTo>
                  <a:lnTo>
                    <a:pt x="65487" y="74330"/>
                  </a:lnTo>
                  <a:lnTo>
                    <a:pt x="126545" y="59100"/>
                  </a:lnTo>
                  <a:lnTo>
                    <a:pt x="147399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296625" y="765417"/>
              <a:ext cx="150679" cy="287433"/>
            </a:xfrm>
            <a:custGeom>
              <a:avLst/>
              <a:gdLst/>
              <a:ahLst/>
              <a:cxnLst/>
              <a:rect l="0" t="0" r="0" b="0"/>
              <a:pathLst>
                <a:path w="150679" h="287433">
                  <a:moveTo>
                    <a:pt x="84059" y="87391"/>
                  </a:moveTo>
                  <a:lnTo>
                    <a:pt x="98713" y="43428"/>
                  </a:lnTo>
                  <a:lnTo>
                    <a:pt x="98508" y="34686"/>
                  </a:lnTo>
                  <a:lnTo>
                    <a:pt x="92041" y="18733"/>
                  </a:lnTo>
                  <a:lnTo>
                    <a:pt x="78248" y="6963"/>
                  </a:lnTo>
                  <a:lnTo>
                    <a:pt x="69656" y="2187"/>
                  </a:lnTo>
                  <a:lnTo>
                    <a:pt x="47632" y="0"/>
                  </a:lnTo>
                  <a:lnTo>
                    <a:pt x="35208" y="1054"/>
                  </a:lnTo>
                  <a:lnTo>
                    <a:pt x="15163" y="11584"/>
                  </a:lnTo>
                  <a:lnTo>
                    <a:pt x="6543" y="19306"/>
                  </a:lnTo>
                  <a:lnTo>
                    <a:pt x="1966" y="29132"/>
                  </a:lnTo>
                  <a:lnTo>
                    <a:pt x="0" y="52529"/>
                  </a:lnTo>
                  <a:lnTo>
                    <a:pt x="6145" y="72287"/>
                  </a:lnTo>
                  <a:lnTo>
                    <a:pt x="11059" y="80831"/>
                  </a:lnTo>
                  <a:lnTo>
                    <a:pt x="19015" y="85357"/>
                  </a:lnTo>
                  <a:lnTo>
                    <a:pt x="40332" y="87267"/>
                  </a:lnTo>
                  <a:lnTo>
                    <a:pt x="59165" y="81097"/>
                  </a:lnTo>
                  <a:lnTo>
                    <a:pt x="67463" y="76176"/>
                  </a:lnTo>
                  <a:lnTo>
                    <a:pt x="72995" y="68216"/>
                  </a:lnTo>
                  <a:lnTo>
                    <a:pt x="79142" y="46893"/>
                  </a:lnTo>
                  <a:lnTo>
                    <a:pt x="81951" y="44015"/>
                  </a:lnTo>
                  <a:lnTo>
                    <a:pt x="84993" y="46775"/>
                  </a:lnTo>
                  <a:lnTo>
                    <a:pt x="114269" y="103563"/>
                  </a:lnTo>
                  <a:lnTo>
                    <a:pt x="148847" y="161586"/>
                  </a:lnTo>
                  <a:lnTo>
                    <a:pt x="150678" y="185487"/>
                  </a:lnTo>
                  <a:lnTo>
                    <a:pt x="149529" y="198412"/>
                  </a:lnTo>
                  <a:lnTo>
                    <a:pt x="145253" y="208198"/>
                  </a:lnTo>
                  <a:lnTo>
                    <a:pt x="82975" y="268799"/>
                  </a:lnTo>
                  <a:lnTo>
                    <a:pt x="73530" y="2874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464911" y="779108"/>
              <a:ext cx="31587" cy="84229"/>
            </a:xfrm>
            <a:custGeom>
              <a:avLst/>
              <a:gdLst/>
              <a:ahLst/>
              <a:cxnLst/>
              <a:rect l="0" t="0" r="0" b="0"/>
              <a:pathLst>
                <a:path w="31587" h="84229">
                  <a:moveTo>
                    <a:pt x="0" y="0"/>
                  </a:moveTo>
                  <a:lnTo>
                    <a:pt x="0" y="22357"/>
                  </a:lnTo>
                  <a:lnTo>
                    <a:pt x="6240" y="39572"/>
                  </a:lnTo>
                  <a:lnTo>
                    <a:pt x="31586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454383" y="715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535469" y="716315"/>
              <a:ext cx="276884" cy="136732"/>
            </a:xfrm>
            <a:custGeom>
              <a:avLst/>
              <a:gdLst/>
              <a:ahLst/>
              <a:cxnLst/>
              <a:rect l="0" t="0" r="0" b="0"/>
              <a:pathLst>
                <a:path w="276884" h="136732">
                  <a:moveTo>
                    <a:pt x="66313" y="31208"/>
                  </a:moveTo>
                  <a:lnTo>
                    <a:pt x="35031" y="40783"/>
                  </a:lnTo>
                  <a:lnTo>
                    <a:pt x="18875" y="51451"/>
                  </a:lnTo>
                  <a:lnTo>
                    <a:pt x="7015" y="67111"/>
                  </a:lnTo>
                  <a:lnTo>
                    <a:pt x="2214" y="76200"/>
                  </a:lnTo>
                  <a:lnTo>
                    <a:pt x="0" y="95658"/>
                  </a:lnTo>
                  <a:lnTo>
                    <a:pt x="1047" y="105760"/>
                  </a:lnTo>
                  <a:lnTo>
                    <a:pt x="11570" y="123224"/>
                  </a:lnTo>
                  <a:lnTo>
                    <a:pt x="19289" y="131156"/>
                  </a:lnTo>
                  <a:lnTo>
                    <a:pt x="27945" y="135275"/>
                  </a:lnTo>
                  <a:lnTo>
                    <a:pt x="46921" y="136731"/>
                  </a:lnTo>
                  <a:lnTo>
                    <a:pt x="63934" y="130360"/>
                  </a:lnTo>
                  <a:lnTo>
                    <a:pt x="71745" y="125385"/>
                  </a:lnTo>
                  <a:lnTo>
                    <a:pt x="83545" y="110499"/>
                  </a:lnTo>
                  <a:lnTo>
                    <a:pt x="88330" y="101616"/>
                  </a:lnTo>
                  <a:lnTo>
                    <a:pt x="89180" y="92185"/>
                  </a:lnTo>
                  <a:lnTo>
                    <a:pt x="83885" y="72347"/>
                  </a:lnTo>
                  <a:lnTo>
                    <a:pt x="70613" y="58071"/>
                  </a:lnTo>
                  <a:lnTo>
                    <a:pt x="62161" y="52626"/>
                  </a:lnTo>
                  <a:lnTo>
                    <a:pt x="60035" y="47826"/>
                  </a:lnTo>
                  <a:lnTo>
                    <a:pt x="62128" y="43457"/>
                  </a:lnTo>
                  <a:lnTo>
                    <a:pt x="67033" y="39374"/>
                  </a:lnTo>
                  <a:lnTo>
                    <a:pt x="73812" y="37822"/>
                  </a:lnTo>
                  <a:lnTo>
                    <a:pt x="90702" y="39217"/>
                  </a:lnTo>
                  <a:lnTo>
                    <a:pt x="106789" y="49975"/>
                  </a:lnTo>
                  <a:lnTo>
                    <a:pt x="159836" y="112031"/>
                  </a:lnTo>
                  <a:lnTo>
                    <a:pt x="136386" y="51310"/>
                  </a:lnTo>
                  <a:lnTo>
                    <a:pt x="135672" y="30784"/>
                  </a:lnTo>
                  <a:lnTo>
                    <a:pt x="137119" y="20397"/>
                  </a:lnTo>
                  <a:lnTo>
                    <a:pt x="141593" y="12302"/>
                  </a:lnTo>
                  <a:lnTo>
                    <a:pt x="155922" y="188"/>
                  </a:lnTo>
                  <a:lnTo>
                    <a:pt x="165827" y="0"/>
                  </a:lnTo>
                  <a:lnTo>
                    <a:pt x="189310" y="9149"/>
                  </a:lnTo>
                  <a:lnTo>
                    <a:pt x="246467" y="54565"/>
                  </a:lnTo>
                  <a:lnTo>
                    <a:pt x="276883" y="1049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138528" y="810694"/>
              <a:ext cx="52644" cy="73700"/>
            </a:xfrm>
            <a:custGeom>
              <a:avLst/>
              <a:gdLst/>
              <a:ahLst/>
              <a:cxnLst/>
              <a:rect l="0" t="0" r="0" b="0"/>
              <a:pathLst>
                <a:path w="52644" h="73700">
                  <a:moveTo>
                    <a:pt x="52643" y="0"/>
                  </a:moveTo>
                  <a:lnTo>
                    <a:pt x="30286" y="0"/>
                  </a:lnTo>
                  <a:lnTo>
                    <a:pt x="22531" y="3509"/>
                  </a:lnTo>
                  <a:lnTo>
                    <a:pt x="10793" y="16767"/>
                  </a:lnTo>
                  <a:lnTo>
                    <a:pt x="4798" y="3747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8263827" y="2701419"/>
            <a:ext cx="1443448" cy="1394167"/>
            <a:chOff x="8263827" y="2701419"/>
            <a:chExt cx="1443448" cy="1394167"/>
          </a:xfrm>
        </p:grpSpPr>
        <p:sp>
          <p:nvSpPr>
            <p:cNvPr id="27" name="Freeform 26"/>
            <p:cNvSpPr/>
            <p:nvPr/>
          </p:nvSpPr>
          <p:spPr>
            <a:xfrm>
              <a:off x="8263827" y="2758466"/>
              <a:ext cx="190557" cy="236419"/>
            </a:xfrm>
            <a:custGeom>
              <a:avLst/>
              <a:gdLst/>
              <a:ahLst/>
              <a:cxnLst/>
              <a:rect l="0" t="0" r="0" b="0"/>
              <a:pathLst>
                <a:path w="190557" h="236419">
                  <a:moveTo>
                    <a:pt x="1043" y="94756"/>
                  </a:moveTo>
                  <a:lnTo>
                    <a:pt x="30352" y="129654"/>
                  </a:lnTo>
                  <a:lnTo>
                    <a:pt x="68771" y="191830"/>
                  </a:lnTo>
                  <a:lnTo>
                    <a:pt x="106421" y="236418"/>
                  </a:lnTo>
                  <a:lnTo>
                    <a:pt x="107559" y="234821"/>
                  </a:lnTo>
                  <a:lnTo>
                    <a:pt x="107149" y="230247"/>
                  </a:lnTo>
                  <a:lnTo>
                    <a:pt x="82681" y="168874"/>
                  </a:lnTo>
                  <a:lnTo>
                    <a:pt x="65916" y="136994"/>
                  </a:lnTo>
                  <a:lnTo>
                    <a:pt x="10102" y="79967"/>
                  </a:lnTo>
                  <a:lnTo>
                    <a:pt x="0" y="61277"/>
                  </a:lnTo>
                  <a:lnTo>
                    <a:pt x="2687" y="54889"/>
                  </a:lnTo>
                  <a:lnTo>
                    <a:pt x="10329" y="50631"/>
                  </a:lnTo>
                  <a:lnTo>
                    <a:pt x="71286" y="34830"/>
                  </a:lnTo>
                  <a:lnTo>
                    <a:pt x="132519" y="17513"/>
                  </a:lnTo>
                  <a:lnTo>
                    <a:pt x="1905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264870" y="2853222"/>
              <a:ext cx="357970" cy="84229"/>
            </a:xfrm>
            <a:custGeom>
              <a:avLst/>
              <a:gdLst/>
              <a:ahLst/>
              <a:cxnLst/>
              <a:rect l="0" t="0" r="0" b="0"/>
              <a:pathLst>
                <a:path w="357970" h="84229">
                  <a:moveTo>
                    <a:pt x="0" y="0"/>
                  </a:moveTo>
                  <a:lnTo>
                    <a:pt x="42692" y="3120"/>
                  </a:lnTo>
                  <a:lnTo>
                    <a:pt x="103239" y="25194"/>
                  </a:lnTo>
                  <a:lnTo>
                    <a:pt x="158216" y="41545"/>
                  </a:lnTo>
                  <a:lnTo>
                    <a:pt x="220920" y="59587"/>
                  </a:lnTo>
                  <a:lnTo>
                    <a:pt x="274399" y="73685"/>
                  </a:lnTo>
                  <a:lnTo>
                    <a:pt x="330023" y="82146"/>
                  </a:lnTo>
                  <a:lnTo>
                    <a:pt x="357969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651651" y="2840638"/>
              <a:ext cx="202816" cy="381083"/>
            </a:xfrm>
            <a:custGeom>
              <a:avLst/>
              <a:gdLst/>
              <a:ahLst/>
              <a:cxnLst/>
              <a:rect l="0" t="0" r="0" b="0"/>
              <a:pathLst>
                <a:path w="202816" h="381083">
                  <a:moveTo>
                    <a:pt x="13303" y="381082"/>
                  </a:moveTo>
                  <a:lnTo>
                    <a:pt x="2124" y="369903"/>
                  </a:lnTo>
                  <a:lnTo>
                    <a:pt x="0" y="363101"/>
                  </a:lnTo>
                  <a:lnTo>
                    <a:pt x="2178" y="311340"/>
                  </a:lnTo>
                  <a:lnTo>
                    <a:pt x="11062" y="256475"/>
                  </a:lnTo>
                  <a:lnTo>
                    <a:pt x="24082" y="193645"/>
                  </a:lnTo>
                  <a:lnTo>
                    <a:pt x="32329" y="135827"/>
                  </a:lnTo>
                  <a:lnTo>
                    <a:pt x="42364" y="80516"/>
                  </a:lnTo>
                  <a:lnTo>
                    <a:pt x="48835" y="56814"/>
                  </a:lnTo>
                  <a:lnTo>
                    <a:pt x="52199" y="53769"/>
                  </a:lnTo>
                  <a:lnTo>
                    <a:pt x="55611" y="56419"/>
                  </a:lnTo>
                  <a:lnTo>
                    <a:pt x="76490" y="116750"/>
                  </a:lnTo>
                  <a:lnTo>
                    <a:pt x="79995" y="127651"/>
                  </a:lnTo>
                  <a:lnTo>
                    <a:pt x="85839" y="132580"/>
                  </a:lnTo>
                  <a:lnTo>
                    <a:pt x="93246" y="133525"/>
                  </a:lnTo>
                  <a:lnTo>
                    <a:pt x="101693" y="131816"/>
                  </a:lnTo>
                  <a:lnTo>
                    <a:pt x="108494" y="125997"/>
                  </a:lnTo>
                  <a:lnTo>
                    <a:pt x="123656" y="95451"/>
                  </a:lnTo>
                  <a:lnTo>
                    <a:pt x="142897" y="35080"/>
                  </a:lnTo>
                  <a:lnTo>
                    <a:pt x="153606" y="2482"/>
                  </a:lnTo>
                  <a:lnTo>
                    <a:pt x="157141" y="0"/>
                  </a:lnTo>
                  <a:lnTo>
                    <a:pt x="160668" y="3025"/>
                  </a:lnTo>
                  <a:lnTo>
                    <a:pt x="164188" y="9721"/>
                  </a:lnTo>
                  <a:lnTo>
                    <a:pt x="171008" y="62495"/>
                  </a:lnTo>
                  <a:lnTo>
                    <a:pt x="178053" y="112121"/>
                  </a:lnTo>
                  <a:lnTo>
                    <a:pt x="181830" y="162699"/>
                  </a:lnTo>
                  <a:lnTo>
                    <a:pt x="189875" y="222304"/>
                  </a:lnTo>
                  <a:lnTo>
                    <a:pt x="199204" y="283657"/>
                  </a:lnTo>
                  <a:lnTo>
                    <a:pt x="202815" y="317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933105" y="3021678"/>
              <a:ext cx="5590" cy="94758"/>
            </a:xfrm>
            <a:custGeom>
              <a:avLst/>
              <a:gdLst/>
              <a:ahLst/>
              <a:cxnLst/>
              <a:rect l="0" t="0" r="0" b="0"/>
              <a:pathLst>
                <a:path w="5590" h="94758">
                  <a:moveTo>
                    <a:pt x="5589" y="0"/>
                  </a:moveTo>
                  <a:lnTo>
                    <a:pt x="0" y="16768"/>
                  </a:lnTo>
                  <a:lnTo>
                    <a:pt x="4044" y="69207"/>
                  </a:lnTo>
                  <a:lnTo>
                    <a:pt x="5589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928165" y="294797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000201" y="2779949"/>
              <a:ext cx="117479" cy="334802"/>
            </a:xfrm>
            <a:custGeom>
              <a:avLst/>
              <a:gdLst/>
              <a:ahLst/>
              <a:cxnLst/>
              <a:rect l="0" t="0" r="0" b="0"/>
              <a:pathLst>
                <a:path w="117479" h="334802">
                  <a:moveTo>
                    <a:pt x="75364" y="294372"/>
                  </a:moveTo>
                  <a:lnTo>
                    <a:pt x="80953" y="277604"/>
                  </a:lnTo>
                  <a:lnTo>
                    <a:pt x="78840" y="244820"/>
                  </a:lnTo>
                  <a:lnTo>
                    <a:pt x="70670" y="225166"/>
                  </a:lnTo>
                  <a:lnTo>
                    <a:pt x="65215" y="216649"/>
                  </a:lnTo>
                  <a:lnTo>
                    <a:pt x="58069" y="212141"/>
                  </a:lnTo>
                  <a:lnTo>
                    <a:pt x="40771" y="210252"/>
                  </a:lnTo>
                  <a:lnTo>
                    <a:pt x="33585" y="213725"/>
                  </a:lnTo>
                  <a:lnTo>
                    <a:pt x="4062" y="254116"/>
                  </a:lnTo>
                  <a:lnTo>
                    <a:pt x="0" y="277260"/>
                  </a:lnTo>
                  <a:lnTo>
                    <a:pt x="3264" y="301975"/>
                  </a:lnTo>
                  <a:lnTo>
                    <a:pt x="12513" y="324657"/>
                  </a:lnTo>
                  <a:lnTo>
                    <a:pt x="20595" y="330939"/>
                  </a:lnTo>
                  <a:lnTo>
                    <a:pt x="42054" y="334801"/>
                  </a:lnTo>
                  <a:lnTo>
                    <a:pt x="51987" y="331853"/>
                  </a:lnTo>
                  <a:lnTo>
                    <a:pt x="69264" y="319219"/>
                  </a:lnTo>
                  <a:lnTo>
                    <a:pt x="86554" y="292375"/>
                  </a:lnTo>
                  <a:lnTo>
                    <a:pt x="102877" y="235053"/>
                  </a:lnTo>
                  <a:lnTo>
                    <a:pt x="112632" y="184639"/>
                  </a:lnTo>
                  <a:lnTo>
                    <a:pt x="114872" y="132657"/>
                  </a:lnTo>
                  <a:lnTo>
                    <a:pt x="108647" y="80210"/>
                  </a:lnTo>
                  <a:lnTo>
                    <a:pt x="99393" y="29965"/>
                  </a:lnTo>
                  <a:lnTo>
                    <a:pt x="92672" y="3723"/>
                  </a:lnTo>
                  <a:lnTo>
                    <a:pt x="90413" y="0"/>
                  </a:lnTo>
                  <a:lnTo>
                    <a:pt x="88906" y="2198"/>
                  </a:lnTo>
                  <a:lnTo>
                    <a:pt x="86289" y="59061"/>
                  </a:lnTo>
                  <a:lnTo>
                    <a:pt x="85970" y="118472"/>
                  </a:lnTo>
                  <a:lnTo>
                    <a:pt x="91497" y="180598"/>
                  </a:lnTo>
                  <a:lnTo>
                    <a:pt x="103854" y="243995"/>
                  </a:lnTo>
                  <a:lnTo>
                    <a:pt x="117478" y="2943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176934" y="2701419"/>
              <a:ext cx="130259" cy="394025"/>
            </a:xfrm>
            <a:custGeom>
              <a:avLst/>
              <a:gdLst/>
              <a:ahLst/>
              <a:cxnLst/>
              <a:rect l="0" t="0" r="0" b="0"/>
              <a:pathLst>
                <a:path w="130259" h="394025">
                  <a:moveTo>
                    <a:pt x="98672" y="330788"/>
                  </a:moveTo>
                  <a:lnTo>
                    <a:pt x="98672" y="308431"/>
                  </a:lnTo>
                  <a:lnTo>
                    <a:pt x="87494" y="277760"/>
                  </a:lnTo>
                  <a:lnTo>
                    <a:pt x="79521" y="270870"/>
                  </a:lnTo>
                  <a:lnTo>
                    <a:pt x="58186" y="263213"/>
                  </a:lnTo>
                  <a:lnTo>
                    <a:pt x="48284" y="263512"/>
                  </a:lnTo>
                  <a:lnTo>
                    <a:pt x="31044" y="270082"/>
                  </a:lnTo>
                  <a:lnTo>
                    <a:pt x="18702" y="283920"/>
                  </a:lnTo>
                  <a:lnTo>
                    <a:pt x="1247" y="326989"/>
                  </a:lnTo>
                  <a:lnTo>
                    <a:pt x="0" y="350156"/>
                  </a:lnTo>
                  <a:lnTo>
                    <a:pt x="4515" y="370982"/>
                  </a:lnTo>
                  <a:lnTo>
                    <a:pt x="14321" y="388036"/>
                  </a:lnTo>
                  <a:lnTo>
                    <a:pt x="21381" y="392350"/>
                  </a:lnTo>
                  <a:lnTo>
                    <a:pt x="38584" y="394024"/>
                  </a:lnTo>
                  <a:lnTo>
                    <a:pt x="46915" y="390493"/>
                  </a:lnTo>
                  <a:lnTo>
                    <a:pt x="69819" y="368755"/>
                  </a:lnTo>
                  <a:lnTo>
                    <a:pt x="95399" y="329969"/>
                  </a:lnTo>
                  <a:lnTo>
                    <a:pt x="112063" y="282923"/>
                  </a:lnTo>
                  <a:lnTo>
                    <a:pt x="118214" y="227400"/>
                  </a:lnTo>
                  <a:lnTo>
                    <a:pt x="119280" y="177192"/>
                  </a:lnTo>
                  <a:lnTo>
                    <a:pt x="118426" y="120721"/>
                  </a:lnTo>
                  <a:lnTo>
                    <a:pt x="108250" y="58533"/>
                  </a:lnTo>
                  <a:lnTo>
                    <a:pt x="95271" y="18493"/>
                  </a:lnTo>
                  <a:lnTo>
                    <a:pt x="89385" y="6778"/>
                  </a:lnTo>
                  <a:lnTo>
                    <a:pt x="83122" y="1307"/>
                  </a:lnTo>
                  <a:lnTo>
                    <a:pt x="76607" y="0"/>
                  </a:lnTo>
                  <a:lnTo>
                    <a:pt x="69924" y="1468"/>
                  </a:lnTo>
                  <a:lnTo>
                    <a:pt x="65469" y="9466"/>
                  </a:lnTo>
                  <a:lnTo>
                    <a:pt x="60519" y="37070"/>
                  </a:lnTo>
                  <a:lnTo>
                    <a:pt x="63321" y="86483"/>
                  </a:lnTo>
                  <a:lnTo>
                    <a:pt x="71560" y="138168"/>
                  </a:lnTo>
                  <a:lnTo>
                    <a:pt x="83655" y="193564"/>
                  </a:lnTo>
                  <a:lnTo>
                    <a:pt x="90377" y="252166"/>
                  </a:lnTo>
                  <a:lnTo>
                    <a:pt x="105985" y="309083"/>
                  </a:lnTo>
                  <a:lnTo>
                    <a:pt x="125604" y="370505"/>
                  </a:lnTo>
                  <a:lnTo>
                    <a:pt x="130258" y="3939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359834" y="2737409"/>
              <a:ext cx="179045" cy="336913"/>
            </a:xfrm>
            <a:custGeom>
              <a:avLst/>
              <a:gdLst/>
              <a:ahLst/>
              <a:cxnLst/>
              <a:rect l="0" t="0" r="0" b="0"/>
              <a:pathLst>
                <a:path w="179045" h="336913">
                  <a:moveTo>
                    <a:pt x="0" y="0"/>
                  </a:moveTo>
                  <a:lnTo>
                    <a:pt x="3120" y="48931"/>
                  </a:lnTo>
                  <a:lnTo>
                    <a:pt x="8333" y="96776"/>
                  </a:lnTo>
                  <a:lnTo>
                    <a:pt x="12998" y="147997"/>
                  </a:lnTo>
                  <a:lnTo>
                    <a:pt x="21789" y="200219"/>
                  </a:lnTo>
                  <a:lnTo>
                    <a:pt x="28682" y="249617"/>
                  </a:lnTo>
                  <a:lnTo>
                    <a:pt x="36601" y="302641"/>
                  </a:lnTo>
                  <a:lnTo>
                    <a:pt x="38439" y="305876"/>
                  </a:lnTo>
                  <a:lnTo>
                    <a:pt x="39664" y="303353"/>
                  </a:lnTo>
                  <a:lnTo>
                    <a:pt x="40481" y="296992"/>
                  </a:lnTo>
                  <a:lnTo>
                    <a:pt x="47627" y="283685"/>
                  </a:lnTo>
                  <a:lnTo>
                    <a:pt x="52808" y="276861"/>
                  </a:lnTo>
                  <a:lnTo>
                    <a:pt x="76869" y="261667"/>
                  </a:lnTo>
                  <a:lnTo>
                    <a:pt x="135093" y="247628"/>
                  </a:lnTo>
                  <a:lnTo>
                    <a:pt x="173044" y="223609"/>
                  </a:lnTo>
                  <a:lnTo>
                    <a:pt x="177364" y="215753"/>
                  </a:lnTo>
                  <a:lnTo>
                    <a:pt x="179044" y="197666"/>
                  </a:lnTo>
                  <a:lnTo>
                    <a:pt x="175514" y="190269"/>
                  </a:lnTo>
                  <a:lnTo>
                    <a:pt x="162235" y="178930"/>
                  </a:lnTo>
                  <a:lnTo>
                    <a:pt x="141514" y="176231"/>
                  </a:lnTo>
                  <a:lnTo>
                    <a:pt x="129437" y="177149"/>
                  </a:lnTo>
                  <a:lnTo>
                    <a:pt x="106661" y="187527"/>
                  </a:lnTo>
                  <a:lnTo>
                    <a:pt x="87180" y="203838"/>
                  </a:lnTo>
                  <a:lnTo>
                    <a:pt x="74621" y="222786"/>
                  </a:lnTo>
                  <a:lnTo>
                    <a:pt x="66564" y="264362"/>
                  </a:lnTo>
                  <a:lnTo>
                    <a:pt x="70918" y="290630"/>
                  </a:lnTo>
                  <a:lnTo>
                    <a:pt x="81822" y="312833"/>
                  </a:lnTo>
                  <a:lnTo>
                    <a:pt x="98366" y="330499"/>
                  </a:lnTo>
                  <a:lnTo>
                    <a:pt x="107691" y="334977"/>
                  </a:lnTo>
                  <a:lnTo>
                    <a:pt x="14739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349098" y="3408909"/>
              <a:ext cx="189514" cy="370822"/>
            </a:xfrm>
            <a:custGeom>
              <a:avLst/>
              <a:gdLst/>
              <a:ahLst/>
              <a:cxnLst/>
              <a:rect l="0" t="0" r="0" b="0"/>
              <a:pathLst>
                <a:path w="189514" h="370822">
                  <a:moveTo>
                    <a:pt x="0" y="370821"/>
                  </a:moveTo>
                  <a:lnTo>
                    <a:pt x="5589" y="308729"/>
                  </a:lnTo>
                  <a:lnTo>
                    <a:pt x="10722" y="257344"/>
                  </a:lnTo>
                  <a:lnTo>
                    <a:pt x="21789" y="199014"/>
                  </a:lnTo>
                  <a:lnTo>
                    <a:pt x="29651" y="137102"/>
                  </a:lnTo>
                  <a:lnTo>
                    <a:pt x="39609" y="79813"/>
                  </a:lnTo>
                  <a:lnTo>
                    <a:pt x="49722" y="23436"/>
                  </a:lnTo>
                  <a:lnTo>
                    <a:pt x="50696" y="9380"/>
                  </a:lnTo>
                  <a:lnTo>
                    <a:pt x="53685" y="2349"/>
                  </a:lnTo>
                  <a:lnTo>
                    <a:pt x="58017" y="0"/>
                  </a:lnTo>
                  <a:lnTo>
                    <a:pt x="63245" y="775"/>
                  </a:lnTo>
                  <a:lnTo>
                    <a:pt x="67899" y="4801"/>
                  </a:lnTo>
                  <a:lnTo>
                    <a:pt x="83776" y="36479"/>
                  </a:lnTo>
                  <a:lnTo>
                    <a:pt x="110122" y="95296"/>
                  </a:lnTo>
                  <a:lnTo>
                    <a:pt x="137133" y="150064"/>
                  </a:lnTo>
                  <a:lnTo>
                    <a:pt x="159409" y="205942"/>
                  </a:lnTo>
                  <a:lnTo>
                    <a:pt x="175075" y="259700"/>
                  </a:lnTo>
                  <a:lnTo>
                    <a:pt x="189513" y="297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380684" y="3590217"/>
              <a:ext cx="94757" cy="52644"/>
            </a:xfrm>
            <a:custGeom>
              <a:avLst/>
              <a:gdLst/>
              <a:ahLst/>
              <a:cxnLst/>
              <a:rect l="0" t="0" r="0" b="0"/>
              <a:pathLst>
                <a:path w="94757" h="52644">
                  <a:moveTo>
                    <a:pt x="94756" y="0"/>
                  </a:moveTo>
                  <a:lnTo>
                    <a:pt x="50793" y="2024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580725" y="3421761"/>
              <a:ext cx="52644" cy="252685"/>
            </a:xfrm>
            <a:custGeom>
              <a:avLst/>
              <a:gdLst/>
              <a:ahLst/>
              <a:cxnLst/>
              <a:rect l="0" t="0" r="0" b="0"/>
              <a:pathLst>
                <a:path w="52644" h="252685">
                  <a:moveTo>
                    <a:pt x="0" y="0"/>
                  </a:moveTo>
                  <a:lnTo>
                    <a:pt x="11453" y="54145"/>
                  </a:lnTo>
                  <a:lnTo>
                    <a:pt x="24749" y="114681"/>
                  </a:lnTo>
                  <a:lnTo>
                    <a:pt x="31405" y="174558"/>
                  </a:lnTo>
                  <a:lnTo>
                    <a:pt x="42772" y="225207"/>
                  </a:lnTo>
                  <a:lnTo>
                    <a:pt x="52643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507026" y="3527046"/>
              <a:ext cx="157929" cy="52644"/>
            </a:xfrm>
            <a:custGeom>
              <a:avLst/>
              <a:gdLst/>
              <a:ahLst/>
              <a:cxnLst/>
              <a:rect l="0" t="0" r="0" b="0"/>
              <a:pathLst>
                <a:path w="157929" h="52644">
                  <a:moveTo>
                    <a:pt x="157928" y="0"/>
                  </a:moveTo>
                  <a:lnTo>
                    <a:pt x="104053" y="17958"/>
                  </a:lnTo>
                  <a:lnTo>
                    <a:pt x="42005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686010" y="3369119"/>
              <a:ext cx="52644" cy="273742"/>
            </a:xfrm>
            <a:custGeom>
              <a:avLst/>
              <a:gdLst/>
              <a:ahLst/>
              <a:cxnLst/>
              <a:rect l="0" t="0" r="0" b="0"/>
              <a:pathLst>
                <a:path w="52644" h="273742">
                  <a:moveTo>
                    <a:pt x="0" y="0"/>
                  </a:moveTo>
                  <a:lnTo>
                    <a:pt x="3120" y="48931"/>
                  </a:lnTo>
                  <a:lnTo>
                    <a:pt x="11452" y="96776"/>
                  </a:lnTo>
                  <a:lnTo>
                    <a:pt x="24749" y="159756"/>
                  </a:lnTo>
                  <a:lnTo>
                    <a:pt x="35149" y="208642"/>
                  </a:lnTo>
                  <a:lnTo>
                    <a:pt x="49531" y="262741"/>
                  </a:lnTo>
                  <a:lnTo>
                    <a:pt x="52643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757140" y="3505466"/>
              <a:ext cx="149970" cy="123348"/>
            </a:xfrm>
            <a:custGeom>
              <a:avLst/>
              <a:gdLst/>
              <a:ahLst/>
              <a:cxnLst/>
              <a:rect l="0" t="0" r="0" b="0"/>
              <a:pathLst>
                <a:path w="149970" h="123348">
                  <a:moveTo>
                    <a:pt x="86798" y="84751"/>
                  </a:moveTo>
                  <a:lnTo>
                    <a:pt x="84458" y="45064"/>
                  </a:lnTo>
                  <a:lnTo>
                    <a:pt x="75620" y="22659"/>
                  </a:lnTo>
                  <a:lnTo>
                    <a:pt x="60772" y="7242"/>
                  </a:lnTo>
                  <a:lnTo>
                    <a:pt x="51900" y="1493"/>
                  </a:lnTo>
                  <a:lnTo>
                    <a:pt x="42476" y="0"/>
                  </a:lnTo>
                  <a:lnTo>
                    <a:pt x="22645" y="4580"/>
                  </a:lnTo>
                  <a:lnTo>
                    <a:pt x="14784" y="10247"/>
                  </a:lnTo>
                  <a:lnTo>
                    <a:pt x="2929" y="25902"/>
                  </a:lnTo>
                  <a:lnTo>
                    <a:pt x="0" y="50797"/>
                  </a:lnTo>
                  <a:lnTo>
                    <a:pt x="7651" y="108850"/>
                  </a:lnTo>
                  <a:lnTo>
                    <a:pt x="12976" y="117195"/>
                  </a:lnTo>
                  <a:lnTo>
                    <a:pt x="20036" y="121588"/>
                  </a:lnTo>
                  <a:lnTo>
                    <a:pt x="28252" y="123347"/>
                  </a:lnTo>
                  <a:lnTo>
                    <a:pt x="36069" y="121010"/>
                  </a:lnTo>
                  <a:lnTo>
                    <a:pt x="50993" y="109055"/>
                  </a:lnTo>
                  <a:lnTo>
                    <a:pt x="66960" y="77005"/>
                  </a:lnTo>
                  <a:lnTo>
                    <a:pt x="69012" y="54402"/>
                  </a:lnTo>
                  <a:lnTo>
                    <a:pt x="68364" y="39677"/>
                  </a:lnTo>
                  <a:lnTo>
                    <a:pt x="69829" y="40664"/>
                  </a:lnTo>
                  <a:lnTo>
                    <a:pt x="75747" y="49949"/>
                  </a:lnTo>
                  <a:lnTo>
                    <a:pt x="86176" y="61875"/>
                  </a:lnTo>
                  <a:lnTo>
                    <a:pt x="110790" y="76153"/>
                  </a:lnTo>
                  <a:lnTo>
                    <a:pt x="119170" y="76680"/>
                  </a:lnTo>
                  <a:lnTo>
                    <a:pt x="149969" y="63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903579" y="3462458"/>
              <a:ext cx="129872" cy="122935"/>
            </a:xfrm>
            <a:custGeom>
              <a:avLst/>
              <a:gdLst/>
              <a:ahLst/>
              <a:cxnLst/>
              <a:rect l="0" t="0" r="0" b="0"/>
              <a:pathLst>
                <a:path w="129872" h="122935">
                  <a:moveTo>
                    <a:pt x="3530" y="43531"/>
                  </a:moveTo>
                  <a:lnTo>
                    <a:pt x="21488" y="97406"/>
                  </a:lnTo>
                  <a:lnTo>
                    <a:pt x="28278" y="117779"/>
                  </a:lnTo>
                  <a:lnTo>
                    <a:pt x="27047" y="122275"/>
                  </a:lnTo>
                  <a:lnTo>
                    <a:pt x="22718" y="122934"/>
                  </a:lnTo>
                  <a:lnTo>
                    <a:pt x="16322" y="121032"/>
                  </a:lnTo>
                  <a:lnTo>
                    <a:pt x="10888" y="116256"/>
                  </a:lnTo>
                  <a:lnTo>
                    <a:pt x="1730" y="101589"/>
                  </a:lnTo>
                  <a:lnTo>
                    <a:pt x="0" y="77134"/>
                  </a:lnTo>
                  <a:lnTo>
                    <a:pt x="8421" y="24953"/>
                  </a:lnTo>
                  <a:lnTo>
                    <a:pt x="13810" y="15938"/>
                  </a:lnTo>
                  <a:lnTo>
                    <a:pt x="29156" y="2801"/>
                  </a:lnTo>
                  <a:lnTo>
                    <a:pt x="38162" y="0"/>
                  </a:lnTo>
                  <a:lnTo>
                    <a:pt x="57526" y="8"/>
                  </a:lnTo>
                  <a:lnTo>
                    <a:pt x="74710" y="7030"/>
                  </a:lnTo>
                  <a:lnTo>
                    <a:pt x="104808" y="30602"/>
                  </a:lnTo>
                  <a:lnTo>
                    <a:pt x="120625" y="56468"/>
                  </a:lnTo>
                  <a:lnTo>
                    <a:pt x="129871" y="96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022922" y="3232248"/>
              <a:ext cx="84229" cy="305328"/>
            </a:xfrm>
            <a:custGeom>
              <a:avLst/>
              <a:gdLst/>
              <a:ahLst/>
              <a:cxnLst/>
              <a:rect l="0" t="0" r="0" b="0"/>
              <a:pathLst>
                <a:path w="84229" h="305328">
                  <a:moveTo>
                    <a:pt x="0" y="0"/>
                  </a:moveTo>
                  <a:lnTo>
                    <a:pt x="8333" y="37478"/>
                  </a:lnTo>
                  <a:lnTo>
                    <a:pt x="18645" y="94146"/>
                  </a:lnTo>
                  <a:lnTo>
                    <a:pt x="31802" y="146108"/>
                  </a:lnTo>
                  <a:lnTo>
                    <a:pt x="45298" y="196539"/>
                  </a:lnTo>
                  <a:lnTo>
                    <a:pt x="65230" y="255502"/>
                  </a:lnTo>
                  <a:lnTo>
                    <a:pt x="84228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970280" y="3348062"/>
              <a:ext cx="168456" cy="52643"/>
            </a:xfrm>
            <a:custGeom>
              <a:avLst/>
              <a:gdLst/>
              <a:ahLst/>
              <a:cxnLst/>
              <a:rect l="0" t="0" r="0" b="0"/>
              <a:pathLst>
                <a:path w="168456" h="52643">
                  <a:moveTo>
                    <a:pt x="168455" y="0"/>
                  </a:moveTo>
                  <a:lnTo>
                    <a:pt x="115428" y="14654"/>
                  </a:lnTo>
                  <a:lnTo>
                    <a:pt x="54786" y="4000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185789" y="3411233"/>
              <a:ext cx="26647" cy="105286"/>
            </a:xfrm>
            <a:custGeom>
              <a:avLst/>
              <a:gdLst/>
              <a:ahLst/>
              <a:cxnLst/>
              <a:rect l="0" t="0" r="0" b="0"/>
              <a:pathLst>
                <a:path w="26647" h="105286">
                  <a:moveTo>
                    <a:pt x="5589" y="0"/>
                  </a:moveTo>
                  <a:lnTo>
                    <a:pt x="0" y="16767"/>
                  </a:lnTo>
                  <a:lnTo>
                    <a:pt x="375" y="34359"/>
                  </a:lnTo>
                  <a:lnTo>
                    <a:pt x="13308" y="82253"/>
                  </a:lnTo>
                  <a:lnTo>
                    <a:pt x="26646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80850" y="3305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309946" y="3357767"/>
              <a:ext cx="102532" cy="137755"/>
            </a:xfrm>
            <a:custGeom>
              <a:avLst/>
              <a:gdLst/>
              <a:ahLst/>
              <a:cxnLst/>
              <a:rect l="0" t="0" r="0" b="0"/>
              <a:pathLst>
                <a:path w="102532" h="137755">
                  <a:moveTo>
                    <a:pt x="70945" y="21880"/>
                  </a:moveTo>
                  <a:lnTo>
                    <a:pt x="65356" y="5113"/>
                  </a:lnTo>
                  <a:lnTo>
                    <a:pt x="60199" y="1343"/>
                  </a:lnTo>
                  <a:lnTo>
                    <a:pt x="53253" y="0"/>
                  </a:lnTo>
                  <a:lnTo>
                    <a:pt x="45113" y="275"/>
                  </a:lnTo>
                  <a:lnTo>
                    <a:pt x="29828" y="6819"/>
                  </a:lnTo>
                  <a:lnTo>
                    <a:pt x="22477" y="11839"/>
                  </a:lnTo>
                  <a:lnTo>
                    <a:pt x="11188" y="26776"/>
                  </a:lnTo>
                  <a:lnTo>
                    <a:pt x="3442" y="46283"/>
                  </a:lnTo>
                  <a:lnTo>
                    <a:pt x="0" y="70551"/>
                  </a:lnTo>
                  <a:lnTo>
                    <a:pt x="4709" y="93814"/>
                  </a:lnTo>
                  <a:lnTo>
                    <a:pt x="20513" y="123522"/>
                  </a:lnTo>
                  <a:lnTo>
                    <a:pt x="26796" y="131756"/>
                  </a:lnTo>
                  <a:lnTo>
                    <a:pt x="35663" y="136075"/>
                  </a:lnTo>
                  <a:lnTo>
                    <a:pt x="57994" y="137754"/>
                  </a:lnTo>
                  <a:lnTo>
                    <a:pt x="77277" y="131482"/>
                  </a:lnTo>
                  <a:lnTo>
                    <a:pt x="102531" y="1166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928165" y="3790259"/>
              <a:ext cx="42116" cy="242156"/>
            </a:xfrm>
            <a:custGeom>
              <a:avLst/>
              <a:gdLst/>
              <a:ahLst/>
              <a:cxnLst/>
              <a:rect l="0" t="0" r="0" b="0"/>
              <a:pathLst>
                <a:path w="42116" h="242156">
                  <a:moveTo>
                    <a:pt x="0" y="0"/>
                  </a:moveTo>
                  <a:lnTo>
                    <a:pt x="0" y="58616"/>
                  </a:lnTo>
                  <a:lnTo>
                    <a:pt x="8406" y="120026"/>
                  </a:lnTo>
                  <a:lnTo>
                    <a:pt x="21332" y="175310"/>
                  </a:lnTo>
                  <a:lnTo>
                    <a:pt x="39019" y="232474"/>
                  </a:lnTo>
                  <a:lnTo>
                    <a:pt x="42115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840920" y="3678766"/>
              <a:ext cx="297816" cy="266174"/>
            </a:xfrm>
            <a:custGeom>
              <a:avLst/>
              <a:gdLst/>
              <a:ahLst/>
              <a:cxnLst/>
              <a:rect l="0" t="0" r="0" b="0"/>
              <a:pathLst>
                <a:path w="297816" h="266174">
                  <a:moveTo>
                    <a:pt x="13546" y="111493"/>
                  </a:moveTo>
                  <a:lnTo>
                    <a:pt x="2368" y="122671"/>
                  </a:lnTo>
                  <a:lnTo>
                    <a:pt x="244" y="122455"/>
                  </a:lnTo>
                  <a:lnTo>
                    <a:pt x="0" y="118801"/>
                  </a:lnTo>
                  <a:lnTo>
                    <a:pt x="17495" y="58046"/>
                  </a:lnTo>
                  <a:lnTo>
                    <a:pt x="33304" y="32615"/>
                  </a:lnTo>
                  <a:lnTo>
                    <a:pt x="58394" y="10263"/>
                  </a:lnTo>
                  <a:lnTo>
                    <a:pt x="81052" y="2161"/>
                  </a:lnTo>
                  <a:lnTo>
                    <a:pt x="93645" y="0"/>
                  </a:lnTo>
                  <a:lnTo>
                    <a:pt x="116996" y="3839"/>
                  </a:lnTo>
                  <a:lnTo>
                    <a:pt x="128137" y="8138"/>
                  </a:lnTo>
                  <a:lnTo>
                    <a:pt x="143633" y="22273"/>
                  </a:lnTo>
                  <a:lnTo>
                    <a:pt x="149404" y="30956"/>
                  </a:lnTo>
                  <a:lnTo>
                    <a:pt x="157525" y="71122"/>
                  </a:lnTo>
                  <a:lnTo>
                    <a:pt x="151864" y="120286"/>
                  </a:lnTo>
                  <a:lnTo>
                    <a:pt x="145991" y="142307"/>
                  </a:lnTo>
                  <a:lnTo>
                    <a:pt x="140447" y="150753"/>
                  </a:lnTo>
                  <a:lnTo>
                    <a:pt x="124929" y="163257"/>
                  </a:lnTo>
                  <a:lnTo>
                    <a:pt x="124066" y="168229"/>
                  </a:lnTo>
                  <a:lnTo>
                    <a:pt x="128171" y="172714"/>
                  </a:lnTo>
                  <a:lnTo>
                    <a:pt x="157201" y="193906"/>
                  </a:lnTo>
                  <a:lnTo>
                    <a:pt x="216698" y="253643"/>
                  </a:lnTo>
                  <a:lnTo>
                    <a:pt x="237197" y="262408"/>
                  </a:lnTo>
                  <a:lnTo>
                    <a:pt x="271536" y="266173"/>
                  </a:lnTo>
                  <a:lnTo>
                    <a:pt x="297815" y="2588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083050" y="3784675"/>
              <a:ext cx="160972" cy="150102"/>
            </a:xfrm>
            <a:custGeom>
              <a:avLst/>
              <a:gdLst/>
              <a:ahLst/>
              <a:cxnLst/>
              <a:rect l="0" t="0" r="0" b="0"/>
              <a:pathLst>
                <a:path w="160972" h="150102">
                  <a:moveTo>
                    <a:pt x="3043" y="79283"/>
                  </a:moveTo>
                  <a:lnTo>
                    <a:pt x="19811" y="84872"/>
                  </a:lnTo>
                  <a:lnTo>
                    <a:pt x="37401" y="84497"/>
                  </a:lnTo>
                  <a:lnTo>
                    <a:pt x="55748" y="79261"/>
                  </a:lnTo>
                  <a:lnTo>
                    <a:pt x="71702" y="69135"/>
                  </a:lnTo>
                  <a:lnTo>
                    <a:pt x="76891" y="60819"/>
                  </a:lnTo>
                  <a:lnTo>
                    <a:pt x="82658" y="39102"/>
                  </a:lnTo>
                  <a:lnTo>
                    <a:pt x="81856" y="29099"/>
                  </a:lnTo>
                  <a:lnTo>
                    <a:pt x="74726" y="11745"/>
                  </a:lnTo>
                  <a:lnTo>
                    <a:pt x="67210" y="6182"/>
                  </a:lnTo>
                  <a:lnTo>
                    <a:pt x="46379" y="0"/>
                  </a:lnTo>
                  <a:lnTo>
                    <a:pt x="36613" y="692"/>
                  </a:lnTo>
                  <a:lnTo>
                    <a:pt x="19523" y="7699"/>
                  </a:lnTo>
                  <a:lnTo>
                    <a:pt x="7248" y="24852"/>
                  </a:lnTo>
                  <a:lnTo>
                    <a:pt x="2337" y="35977"/>
                  </a:lnTo>
                  <a:lnTo>
                    <a:pt x="0" y="57696"/>
                  </a:lnTo>
                  <a:lnTo>
                    <a:pt x="8031" y="100235"/>
                  </a:lnTo>
                  <a:lnTo>
                    <a:pt x="23108" y="126306"/>
                  </a:lnTo>
                  <a:lnTo>
                    <a:pt x="38867" y="138397"/>
                  </a:lnTo>
                  <a:lnTo>
                    <a:pt x="58740" y="146500"/>
                  </a:lnTo>
                  <a:lnTo>
                    <a:pt x="83169" y="150101"/>
                  </a:lnTo>
                  <a:lnTo>
                    <a:pt x="103386" y="145463"/>
                  </a:lnTo>
                  <a:lnTo>
                    <a:pt x="160971" y="1108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204947" y="3760192"/>
              <a:ext cx="151269" cy="335394"/>
            </a:xfrm>
            <a:custGeom>
              <a:avLst/>
              <a:gdLst/>
              <a:ahLst/>
              <a:cxnLst/>
              <a:rect l="0" t="0" r="0" b="0"/>
              <a:pathLst>
                <a:path w="151269" h="335394">
                  <a:moveTo>
                    <a:pt x="60130" y="103766"/>
                  </a:moveTo>
                  <a:lnTo>
                    <a:pt x="89439" y="74458"/>
                  </a:lnTo>
                  <a:lnTo>
                    <a:pt x="96553" y="54865"/>
                  </a:lnTo>
                  <a:lnTo>
                    <a:pt x="98451" y="43090"/>
                  </a:lnTo>
                  <a:lnTo>
                    <a:pt x="94319" y="20647"/>
                  </a:lnTo>
                  <a:lnTo>
                    <a:pt x="89942" y="9749"/>
                  </a:lnTo>
                  <a:lnTo>
                    <a:pt x="81175" y="3653"/>
                  </a:lnTo>
                  <a:lnTo>
                    <a:pt x="55835" y="0"/>
                  </a:lnTo>
                  <a:lnTo>
                    <a:pt x="34435" y="5395"/>
                  </a:lnTo>
                  <a:lnTo>
                    <a:pt x="25453" y="10110"/>
                  </a:lnTo>
                  <a:lnTo>
                    <a:pt x="12353" y="24706"/>
                  </a:lnTo>
                  <a:lnTo>
                    <a:pt x="3801" y="44062"/>
                  </a:lnTo>
                  <a:lnTo>
                    <a:pt x="0" y="68262"/>
                  </a:lnTo>
                  <a:lnTo>
                    <a:pt x="4550" y="88376"/>
                  </a:lnTo>
                  <a:lnTo>
                    <a:pt x="26535" y="120353"/>
                  </a:lnTo>
                  <a:lnTo>
                    <a:pt x="34224" y="123013"/>
                  </a:lnTo>
                  <a:lnTo>
                    <a:pt x="52126" y="119729"/>
                  </a:lnTo>
                  <a:lnTo>
                    <a:pt x="59474" y="114408"/>
                  </a:lnTo>
                  <a:lnTo>
                    <a:pt x="70757" y="99137"/>
                  </a:lnTo>
                  <a:lnTo>
                    <a:pt x="83686" y="70809"/>
                  </a:lnTo>
                  <a:lnTo>
                    <a:pt x="87533" y="67757"/>
                  </a:lnTo>
                  <a:lnTo>
                    <a:pt x="91266" y="69232"/>
                  </a:lnTo>
                  <a:lnTo>
                    <a:pt x="111254" y="96815"/>
                  </a:lnTo>
                  <a:lnTo>
                    <a:pt x="136288" y="154684"/>
                  </a:lnTo>
                  <a:lnTo>
                    <a:pt x="146621" y="177869"/>
                  </a:lnTo>
                  <a:lnTo>
                    <a:pt x="151268" y="216060"/>
                  </a:lnTo>
                  <a:lnTo>
                    <a:pt x="148210" y="239072"/>
                  </a:lnTo>
                  <a:lnTo>
                    <a:pt x="143417" y="247783"/>
                  </a:lnTo>
                  <a:lnTo>
                    <a:pt x="83636" y="293595"/>
                  </a:lnTo>
                  <a:lnTo>
                    <a:pt x="39074" y="3353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391419" y="3748145"/>
              <a:ext cx="21059" cy="105286"/>
            </a:xfrm>
            <a:custGeom>
              <a:avLst/>
              <a:gdLst/>
              <a:ahLst/>
              <a:cxnLst/>
              <a:rect l="0" t="0" r="0" b="0"/>
              <a:pathLst>
                <a:path w="21059" h="105286">
                  <a:moveTo>
                    <a:pt x="0" y="0"/>
                  </a:moveTo>
                  <a:lnTo>
                    <a:pt x="3120" y="42691"/>
                  </a:lnTo>
                  <a:lnTo>
                    <a:pt x="2105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370362" y="36955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469108" y="3695502"/>
              <a:ext cx="63924" cy="126934"/>
            </a:xfrm>
            <a:custGeom>
              <a:avLst/>
              <a:gdLst/>
              <a:ahLst/>
              <a:cxnLst/>
              <a:rect l="0" t="0" r="0" b="0"/>
              <a:pathLst>
                <a:path w="63924" h="126934">
                  <a:moveTo>
                    <a:pt x="48653" y="10529"/>
                  </a:moveTo>
                  <a:lnTo>
                    <a:pt x="10280" y="39837"/>
                  </a:lnTo>
                  <a:lnTo>
                    <a:pt x="2353" y="59430"/>
                  </a:lnTo>
                  <a:lnTo>
                    <a:pt x="0" y="82565"/>
                  </a:lnTo>
                  <a:lnTo>
                    <a:pt x="2853" y="104546"/>
                  </a:lnTo>
                  <a:lnTo>
                    <a:pt x="7591" y="112981"/>
                  </a:lnTo>
                  <a:lnTo>
                    <a:pt x="22214" y="125473"/>
                  </a:lnTo>
                  <a:lnTo>
                    <a:pt x="31028" y="126933"/>
                  </a:lnTo>
                  <a:lnTo>
                    <a:pt x="50179" y="122315"/>
                  </a:lnTo>
                  <a:lnTo>
                    <a:pt x="56689" y="115469"/>
                  </a:lnTo>
                  <a:lnTo>
                    <a:pt x="63923" y="95383"/>
                  </a:lnTo>
                  <a:lnTo>
                    <a:pt x="62407" y="57768"/>
                  </a:lnTo>
                  <a:lnTo>
                    <a:pt x="486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538819" y="3653669"/>
              <a:ext cx="168456" cy="141270"/>
            </a:xfrm>
            <a:custGeom>
              <a:avLst/>
              <a:gdLst/>
              <a:ahLst/>
              <a:cxnLst/>
              <a:rect l="0" t="0" r="0" b="0"/>
              <a:pathLst>
                <a:path w="168456" h="141270">
                  <a:moveTo>
                    <a:pt x="0" y="52362"/>
                  </a:moveTo>
                  <a:lnTo>
                    <a:pt x="49498" y="110925"/>
                  </a:lnTo>
                  <a:lnTo>
                    <a:pt x="64708" y="138344"/>
                  </a:lnTo>
                  <a:lnTo>
                    <a:pt x="64196" y="141269"/>
                  </a:lnTo>
                  <a:lnTo>
                    <a:pt x="60344" y="139709"/>
                  </a:lnTo>
                  <a:lnTo>
                    <a:pt x="54268" y="135160"/>
                  </a:lnTo>
                  <a:lnTo>
                    <a:pt x="44396" y="117627"/>
                  </a:lnTo>
                  <a:lnTo>
                    <a:pt x="28527" y="73832"/>
                  </a:lnTo>
                  <a:lnTo>
                    <a:pt x="30615" y="49426"/>
                  </a:lnTo>
                  <a:lnTo>
                    <a:pt x="39343" y="25321"/>
                  </a:lnTo>
                  <a:lnTo>
                    <a:pt x="51021" y="6808"/>
                  </a:lnTo>
                  <a:lnTo>
                    <a:pt x="59750" y="2105"/>
                  </a:lnTo>
                  <a:lnTo>
                    <a:pt x="81927" y="0"/>
                  </a:lnTo>
                  <a:lnTo>
                    <a:pt x="101142" y="6083"/>
                  </a:lnTo>
                  <a:lnTo>
                    <a:pt x="139834" y="35652"/>
                  </a:lnTo>
                  <a:lnTo>
                    <a:pt x="154175" y="49225"/>
                  </a:lnTo>
                  <a:lnTo>
                    <a:pt x="162109" y="66176"/>
                  </a:lnTo>
                  <a:lnTo>
                    <a:pt x="168455" y="944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1)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" y="825500"/>
            <a:ext cx="6299072" cy="386981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7" name="Group 16"/>
          <p:cNvGrpSpPr/>
          <p:nvPr/>
        </p:nvGrpSpPr>
        <p:grpSpPr>
          <a:xfrm>
            <a:off x="6456469" y="79555"/>
            <a:ext cx="2513619" cy="494841"/>
            <a:chOff x="6456469" y="79555"/>
            <a:chExt cx="2513619" cy="494841"/>
          </a:xfrm>
        </p:grpSpPr>
        <p:sp>
          <p:nvSpPr>
            <p:cNvPr id="3" name="Freeform 2"/>
            <p:cNvSpPr/>
            <p:nvPr/>
          </p:nvSpPr>
          <p:spPr>
            <a:xfrm>
              <a:off x="6456469" y="79555"/>
              <a:ext cx="281960" cy="296808"/>
            </a:xfrm>
            <a:custGeom>
              <a:avLst/>
              <a:gdLst/>
              <a:ahLst/>
              <a:cxnLst/>
              <a:rect l="0" t="0" r="0" b="0"/>
              <a:pathLst>
                <a:path w="281960" h="296808">
                  <a:moveTo>
                    <a:pt x="0" y="273741"/>
                  </a:moveTo>
                  <a:lnTo>
                    <a:pt x="0" y="224811"/>
                  </a:lnTo>
                  <a:lnTo>
                    <a:pt x="0" y="165680"/>
                  </a:lnTo>
                  <a:lnTo>
                    <a:pt x="0" y="108940"/>
                  </a:lnTo>
                  <a:lnTo>
                    <a:pt x="3120" y="55791"/>
                  </a:lnTo>
                  <a:lnTo>
                    <a:pt x="5589" y="44213"/>
                  </a:lnTo>
                  <a:lnTo>
                    <a:pt x="9575" y="38834"/>
                  </a:lnTo>
                  <a:lnTo>
                    <a:pt x="14573" y="37588"/>
                  </a:lnTo>
                  <a:lnTo>
                    <a:pt x="20244" y="39097"/>
                  </a:lnTo>
                  <a:lnTo>
                    <a:pt x="32784" y="50132"/>
                  </a:lnTo>
                  <a:lnTo>
                    <a:pt x="65669" y="95813"/>
                  </a:lnTo>
                  <a:lnTo>
                    <a:pt x="99256" y="156851"/>
                  </a:lnTo>
                  <a:lnTo>
                    <a:pt x="139298" y="211554"/>
                  </a:lnTo>
                  <a:lnTo>
                    <a:pt x="166422" y="257753"/>
                  </a:lnTo>
                  <a:lnTo>
                    <a:pt x="192029" y="280183"/>
                  </a:lnTo>
                  <a:lnTo>
                    <a:pt x="221845" y="296057"/>
                  </a:lnTo>
                  <a:lnTo>
                    <a:pt x="230954" y="296807"/>
                  </a:lnTo>
                  <a:lnTo>
                    <a:pt x="247316" y="291402"/>
                  </a:lnTo>
                  <a:lnTo>
                    <a:pt x="259266" y="278081"/>
                  </a:lnTo>
                  <a:lnTo>
                    <a:pt x="276471" y="235344"/>
                  </a:lnTo>
                  <a:lnTo>
                    <a:pt x="281959" y="195554"/>
                  </a:lnTo>
                  <a:lnTo>
                    <a:pt x="276578" y="139017"/>
                  </a:lnTo>
                  <a:lnTo>
                    <a:pt x="271182" y="78977"/>
                  </a:lnTo>
                  <a:lnTo>
                    <a:pt x="264262" y="18026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779824" y="231466"/>
              <a:ext cx="108315" cy="153417"/>
            </a:xfrm>
            <a:custGeom>
              <a:avLst/>
              <a:gdLst/>
              <a:ahLst/>
              <a:cxnLst/>
              <a:rect l="0" t="0" r="0" b="0"/>
              <a:pathLst>
                <a:path w="108315" h="153417">
                  <a:moveTo>
                    <a:pt x="3029" y="69188"/>
                  </a:moveTo>
                  <a:lnTo>
                    <a:pt x="19796" y="74777"/>
                  </a:lnTo>
                  <a:lnTo>
                    <a:pt x="52581" y="72664"/>
                  </a:lnTo>
                  <a:lnTo>
                    <a:pt x="72236" y="64494"/>
                  </a:lnTo>
                  <a:lnTo>
                    <a:pt x="80752" y="59039"/>
                  </a:lnTo>
                  <a:lnTo>
                    <a:pt x="85260" y="51894"/>
                  </a:lnTo>
                  <a:lnTo>
                    <a:pt x="87149" y="34595"/>
                  </a:lnTo>
                  <a:lnTo>
                    <a:pt x="80969" y="18329"/>
                  </a:lnTo>
                  <a:lnTo>
                    <a:pt x="76046" y="10715"/>
                  </a:lnTo>
                  <a:lnTo>
                    <a:pt x="68085" y="5640"/>
                  </a:lnTo>
                  <a:lnTo>
                    <a:pt x="46760" y="0"/>
                  </a:lnTo>
                  <a:lnTo>
                    <a:pt x="36863" y="836"/>
                  </a:lnTo>
                  <a:lnTo>
                    <a:pt x="19626" y="8004"/>
                  </a:lnTo>
                  <a:lnTo>
                    <a:pt x="7286" y="22108"/>
                  </a:lnTo>
                  <a:lnTo>
                    <a:pt x="2357" y="30782"/>
                  </a:lnTo>
                  <a:lnTo>
                    <a:pt x="0" y="49779"/>
                  </a:lnTo>
                  <a:lnTo>
                    <a:pt x="8020" y="90571"/>
                  </a:lnTo>
                  <a:lnTo>
                    <a:pt x="42379" y="144380"/>
                  </a:lnTo>
                  <a:lnTo>
                    <a:pt x="51490" y="149731"/>
                  </a:lnTo>
                  <a:lnTo>
                    <a:pt x="108314" y="1534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935191" y="226954"/>
              <a:ext cx="240332" cy="170462"/>
            </a:xfrm>
            <a:custGeom>
              <a:avLst/>
              <a:gdLst/>
              <a:ahLst/>
              <a:cxnLst/>
              <a:rect l="0" t="0" r="0" b="0"/>
              <a:pathLst>
                <a:path w="240332" h="170462">
                  <a:moveTo>
                    <a:pt x="5589" y="52643"/>
                  </a:moveTo>
                  <a:lnTo>
                    <a:pt x="0" y="69411"/>
                  </a:lnTo>
                  <a:lnTo>
                    <a:pt x="375" y="87001"/>
                  </a:lnTo>
                  <a:lnTo>
                    <a:pt x="10148" y="126890"/>
                  </a:lnTo>
                  <a:lnTo>
                    <a:pt x="25528" y="152501"/>
                  </a:lnTo>
                  <a:lnTo>
                    <a:pt x="32920" y="156650"/>
                  </a:lnTo>
                  <a:lnTo>
                    <a:pt x="50491" y="158140"/>
                  </a:lnTo>
                  <a:lnTo>
                    <a:pt x="57751" y="154560"/>
                  </a:lnTo>
                  <a:lnTo>
                    <a:pt x="68937" y="141223"/>
                  </a:lnTo>
                  <a:lnTo>
                    <a:pt x="81810" y="113984"/>
                  </a:lnTo>
                  <a:lnTo>
                    <a:pt x="86819" y="109915"/>
                  </a:lnTo>
                  <a:lnTo>
                    <a:pt x="92497" y="109541"/>
                  </a:lnTo>
                  <a:lnTo>
                    <a:pt x="98623" y="111632"/>
                  </a:lnTo>
                  <a:lnTo>
                    <a:pt x="156177" y="165071"/>
                  </a:lnTo>
                  <a:lnTo>
                    <a:pt x="165643" y="169709"/>
                  </a:lnTo>
                  <a:lnTo>
                    <a:pt x="175463" y="170461"/>
                  </a:lnTo>
                  <a:lnTo>
                    <a:pt x="195732" y="165058"/>
                  </a:lnTo>
                  <a:lnTo>
                    <a:pt x="213319" y="151738"/>
                  </a:lnTo>
                  <a:lnTo>
                    <a:pt x="227765" y="132950"/>
                  </a:lnTo>
                  <a:lnTo>
                    <a:pt x="238085" y="109002"/>
                  </a:lnTo>
                  <a:lnTo>
                    <a:pt x="240331" y="82761"/>
                  </a:lnTo>
                  <a:lnTo>
                    <a:pt x="237831" y="27787"/>
                  </a:lnTo>
                  <a:lnTo>
                    <a:pt x="2372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488262" y="121669"/>
              <a:ext cx="63172" cy="115815"/>
            </a:xfrm>
            <a:custGeom>
              <a:avLst/>
              <a:gdLst/>
              <a:ahLst/>
              <a:cxnLst/>
              <a:rect l="0" t="0" r="0" b="0"/>
              <a:pathLst>
                <a:path w="63172" h="115815">
                  <a:moveTo>
                    <a:pt x="0" y="0"/>
                  </a:moveTo>
                  <a:lnTo>
                    <a:pt x="19128" y="52706"/>
                  </a:lnTo>
                  <a:lnTo>
                    <a:pt x="63171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456676" y="121669"/>
              <a:ext cx="189514" cy="347442"/>
            </a:xfrm>
            <a:custGeom>
              <a:avLst/>
              <a:gdLst/>
              <a:ahLst/>
              <a:cxnLst/>
              <a:rect l="0" t="0" r="0" b="0"/>
              <a:pathLst>
                <a:path w="189514" h="347442">
                  <a:moveTo>
                    <a:pt x="189513" y="0"/>
                  </a:moveTo>
                  <a:lnTo>
                    <a:pt x="173872" y="17981"/>
                  </a:lnTo>
                  <a:lnTo>
                    <a:pt x="149906" y="74354"/>
                  </a:lnTo>
                  <a:lnTo>
                    <a:pt x="118729" y="126429"/>
                  </a:lnTo>
                  <a:lnTo>
                    <a:pt x="84150" y="187330"/>
                  </a:lnTo>
                  <a:lnTo>
                    <a:pt x="49123" y="243038"/>
                  </a:lnTo>
                  <a:lnTo>
                    <a:pt x="19626" y="303826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7565545" y="347707"/>
              <a:ext cx="115171" cy="118003"/>
            </a:xfrm>
            <a:custGeom>
              <a:avLst/>
              <a:gdLst/>
              <a:ahLst/>
              <a:cxnLst/>
              <a:rect l="0" t="0" r="0" b="0"/>
              <a:pathLst>
                <a:path w="115171" h="118003">
                  <a:moveTo>
                    <a:pt x="80644" y="5589"/>
                  </a:moveTo>
                  <a:lnTo>
                    <a:pt x="63876" y="0"/>
                  </a:lnTo>
                  <a:lnTo>
                    <a:pt x="31092" y="2114"/>
                  </a:lnTo>
                  <a:lnTo>
                    <a:pt x="21874" y="6782"/>
                  </a:lnTo>
                  <a:lnTo>
                    <a:pt x="8511" y="21327"/>
                  </a:lnTo>
                  <a:lnTo>
                    <a:pt x="1791" y="42610"/>
                  </a:lnTo>
                  <a:lnTo>
                    <a:pt x="0" y="54836"/>
                  </a:lnTo>
                  <a:lnTo>
                    <a:pt x="4248" y="77780"/>
                  </a:lnTo>
                  <a:lnTo>
                    <a:pt x="8657" y="88811"/>
                  </a:lnTo>
                  <a:lnTo>
                    <a:pt x="22913" y="104188"/>
                  </a:lnTo>
                  <a:lnTo>
                    <a:pt x="31629" y="109926"/>
                  </a:lnTo>
                  <a:lnTo>
                    <a:pt x="66251" y="118002"/>
                  </a:lnTo>
                  <a:lnTo>
                    <a:pt x="86336" y="113652"/>
                  </a:lnTo>
                  <a:lnTo>
                    <a:pt x="94968" y="109217"/>
                  </a:lnTo>
                  <a:lnTo>
                    <a:pt x="107677" y="94930"/>
                  </a:lnTo>
                  <a:lnTo>
                    <a:pt x="112704" y="86207"/>
                  </a:lnTo>
                  <a:lnTo>
                    <a:pt x="115170" y="64036"/>
                  </a:lnTo>
                  <a:lnTo>
                    <a:pt x="114190" y="51573"/>
                  </a:lnTo>
                  <a:lnTo>
                    <a:pt x="110027" y="4209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7730418" y="311182"/>
              <a:ext cx="94757" cy="141722"/>
            </a:xfrm>
            <a:custGeom>
              <a:avLst/>
              <a:gdLst/>
              <a:ahLst/>
              <a:cxnLst/>
              <a:rect l="0" t="0" r="0" b="0"/>
              <a:pathLst>
                <a:path w="94757" h="141722">
                  <a:moveTo>
                    <a:pt x="0" y="73700"/>
                  </a:moveTo>
                  <a:lnTo>
                    <a:pt x="9575" y="97747"/>
                  </a:lnTo>
                  <a:lnTo>
                    <a:pt x="39403" y="138882"/>
                  </a:lnTo>
                  <a:lnTo>
                    <a:pt x="42646" y="141721"/>
                  </a:lnTo>
                  <a:lnTo>
                    <a:pt x="43638" y="140104"/>
                  </a:lnTo>
                  <a:lnTo>
                    <a:pt x="43129" y="135517"/>
                  </a:lnTo>
                  <a:lnTo>
                    <a:pt x="18484" y="83185"/>
                  </a:lnTo>
                  <a:lnTo>
                    <a:pt x="18171" y="73004"/>
                  </a:lnTo>
                  <a:lnTo>
                    <a:pt x="24064" y="52334"/>
                  </a:lnTo>
                  <a:lnTo>
                    <a:pt x="37600" y="3768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7909402" y="184840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5589" y="164567"/>
                  </a:lnTo>
                  <a:lnTo>
                    <a:pt x="9553" y="225443"/>
                  </a:lnTo>
                  <a:lnTo>
                    <a:pt x="11409" y="264760"/>
                  </a:lnTo>
                  <a:lnTo>
                    <a:pt x="13455" y="271263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934076" y="279597"/>
              <a:ext cx="112198" cy="147400"/>
            </a:xfrm>
            <a:custGeom>
              <a:avLst/>
              <a:gdLst/>
              <a:ahLst/>
              <a:cxnLst/>
              <a:rect l="0" t="0" r="0" b="0"/>
              <a:pathLst>
                <a:path w="112198" h="147400">
                  <a:moveTo>
                    <a:pt x="101668" y="0"/>
                  </a:moveTo>
                  <a:lnTo>
                    <a:pt x="57705" y="20243"/>
                  </a:lnTo>
                  <a:lnTo>
                    <a:pt x="1810" y="59898"/>
                  </a:lnTo>
                  <a:lnTo>
                    <a:pt x="0" y="66838"/>
                  </a:lnTo>
                  <a:lnTo>
                    <a:pt x="2304" y="73805"/>
                  </a:lnTo>
                  <a:lnTo>
                    <a:pt x="7349" y="80788"/>
                  </a:lnTo>
                  <a:lnTo>
                    <a:pt x="22314" y="91668"/>
                  </a:lnTo>
                  <a:lnTo>
                    <a:pt x="39493" y="102742"/>
                  </a:lnTo>
                  <a:lnTo>
                    <a:pt x="72705" y="132209"/>
                  </a:lnTo>
                  <a:lnTo>
                    <a:pt x="11219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8289224" y="153255"/>
              <a:ext cx="93961" cy="347441"/>
            </a:xfrm>
            <a:custGeom>
              <a:avLst/>
              <a:gdLst/>
              <a:ahLst/>
              <a:cxnLst/>
              <a:rect l="0" t="0" r="0" b="0"/>
              <a:pathLst>
                <a:path w="93961" h="347441">
                  <a:moveTo>
                    <a:pt x="93960" y="0"/>
                  </a:moveTo>
                  <a:lnTo>
                    <a:pt x="44462" y="55087"/>
                  </a:lnTo>
                  <a:lnTo>
                    <a:pt x="17849" y="97579"/>
                  </a:lnTo>
                  <a:lnTo>
                    <a:pt x="3234" y="156752"/>
                  </a:lnTo>
                  <a:lnTo>
                    <a:pt x="0" y="213847"/>
                  </a:lnTo>
                  <a:lnTo>
                    <a:pt x="10762" y="272786"/>
                  </a:lnTo>
                  <a:lnTo>
                    <a:pt x="18378" y="293204"/>
                  </a:lnTo>
                  <a:lnTo>
                    <a:pt x="49014" y="332730"/>
                  </a:lnTo>
                  <a:lnTo>
                    <a:pt x="65796" y="340903"/>
                  </a:lnTo>
                  <a:lnTo>
                    <a:pt x="9396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435955" y="266643"/>
              <a:ext cx="205551" cy="203716"/>
            </a:xfrm>
            <a:custGeom>
              <a:avLst/>
              <a:gdLst/>
              <a:ahLst/>
              <a:cxnLst/>
              <a:rect l="0" t="0" r="0" b="0"/>
              <a:pathLst>
                <a:path w="205551" h="203716">
                  <a:moveTo>
                    <a:pt x="10400" y="181410"/>
                  </a:moveTo>
                  <a:lnTo>
                    <a:pt x="7280" y="138718"/>
                  </a:lnTo>
                  <a:lnTo>
                    <a:pt x="847" y="78172"/>
                  </a:lnTo>
                  <a:lnTo>
                    <a:pt x="64" y="23194"/>
                  </a:lnTo>
                  <a:lnTo>
                    <a:pt x="0" y="9252"/>
                  </a:lnTo>
                  <a:lnTo>
                    <a:pt x="2297" y="2297"/>
                  </a:lnTo>
                  <a:lnTo>
                    <a:pt x="6168" y="0"/>
                  </a:lnTo>
                  <a:lnTo>
                    <a:pt x="11088" y="809"/>
                  </a:lnTo>
                  <a:lnTo>
                    <a:pt x="15538" y="4857"/>
                  </a:lnTo>
                  <a:lnTo>
                    <a:pt x="31086" y="36571"/>
                  </a:lnTo>
                  <a:lnTo>
                    <a:pt x="60815" y="97407"/>
                  </a:lnTo>
                  <a:lnTo>
                    <a:pt x="88702" y="148684"/>
                  </a:lnTo>
                  <a:lnTo>
                    <a:pt x="122848" y="187817"/>
                  </a:lnTo>
                  <a:lnTo>
                    <a:pt x="149393" y="203715"/>
                  </a:lnTo>
                  <a:lnTo>
                    <a:pt x="156874" y="203299"/>
                  </a:lnTo>
                  <a:lnTo>
                    <a:pt x="163032" y="199512"/>
                  </a:lnTo>
                  <a:lnTo>
                    <a:pt x="172993" y="185946"/>
                  </a:lnTo>
                  <a:lnTo>
                    <a:pt x="192584" y="132918"/>
                  </a:lnTo>
                  <a:lnTo>
                    <a:pt x="199635" y="80238"/>
                  </a:lnTo>
                  <a:lnTo>
                    <a:pt x="205550" y="46928"/>
                  </a:lnTo>
                  <a:lnTo>
                    <a:pt x="199914" y="12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720096" y="300654"/>
              <a:ext cx="73701" cy="73700"/>
            </a:xfrm>
            <a:custGeom>
              <a:avLst/>
              <a:gdLst/>
              <a:ahLst/>
              <a:cxnLst/>
              <a:rect l="0" t="0" r="0" b="0"/>
              <a:pathLst>
                <a:path w="73701" h="73700">
                  <a:moveTo>
                    <a:pt x="0" y="0"/>
                  </a:moveTo>
                  <a:lnTo>
                    <a:pt x="37087" y="51535"/>
                  </a:lnTo>
                  <a:lnTo>
                    <a:pt x="7370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8741154" y="279597"/>
              <a:ext cx="105285" cy="273742"/>
            </a:xfrm>
            <a:custGeom>
              <a:avLst/>
              <a:gdLst/>
              <a:ahLst/>
              <a:cxnLst/>
              <a:rect l="0" t="0" r="0" b="0"/>
              <a:pathLst>
                <a:path w="105285" h="273742">
                  <a:moveTo>
                    <a:pt x="105284" y="0"/>
                  </a:moveTo>
                  <a:lnTo>
                    <a:pt x="94105" y="11178"/>
                  </a:lnTo>
                  <a:lnTo>
                    <a:pt x="81565" y="40487"/>
                  </a:lnTo>
                  <a:lnTo>
                    <a:pt x="71615" y="102875"/>
                  </a:lnTo>
                  <a:lnTo>
                    <a:pt x="59434" y="136156"/>
                  </a:lnTo>
                  <a:lnTo>
                    <a:pt x="35988" y="190589"/>
                  </a:lnTo>
                  <a:lnTo>
                    <a:pt x="23661" y="22713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856967" y="184840"/>
              <a:ext cx="113121" cy="389556"/>
            </a:xfrm>
            <a:custGeom>
              <a:avLst/>
              <a:gdLst/>
              <a:ahLst/>
              <a:cxnLst/>
              <a:rect l="0" t="0" r="0" b="0"/>
              <a:pathLst>
                <a:path w="113121" h="389556">
                  <a:moveTo>
                    <a:pt x="0" y="0"/>
                  </a:moveTo>
                  <a:lnTo>
                    <a:pt x="49498" y="58564"/>
                  </a:lnTo>
                  <a:lnTo>
                    <a:pt x="84276" y="117518"/>
                  </a:lnTo>
                  <a:lnTo>
                    <a:pt x="106724" y="166713"/>
                  </a:lnTo>
                  <a:lnTo>
                    <a:pt x="113120" y="205115"/>
                  </a:lnTo>
                  <a:lnTo>
                    <a:pt x="107125" y="265614"/>
                  </a:lnTo>
                  <a:lnTo>
                    <a:pt x="103763" y="291186"/>
                  </a:lnTo>
                  <a:lnTo>
                    <a:pt x="81674" y="346965"/>
                  </a:lnTo>
                  <a:lnTo>
                    <a:pt x="52642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6437851" y="1383576"/>
            <a:ext cx="5590" cy="200042"/>
          </a:xfrm>
          <a:custGeom>
            <a:avLst/>
            <a:gdLst/>
            <a:ahLst/>
            <a:cxnLst/>
            <a:rect l="0" t="0" r="0" b="0"/>
            <a:pathLst>
              <a:path w="5590" h="200042">
                <a:moveTo>
                  <a:pt x="5589" y="0"/>
                </a:moveTo>
                <a:lnTo>
                  <a:pt x="0" y="16767"/>
                </a:lnTo>
                <a:lnTo>
                  <a:pt x="375" y="34358"/>
                </a:lnTo>
                <a:lnTo>
                  <a:pt x="4903" y="94168"/>
                </a:lnTo>
                <a:lnTo>
                  <a:pt x="5453" y="156078"/>
                </a:lnTo>
                <a:lnTo>
                  <a:pt x="5589" y="20004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6369741" y="1331752"/>
            <a:ext cx="176494" cy="199224"/>
          </a:xfrm>
          <a:custGeom>
            <a:avLst/>
            <a:gdLst/>
            <a:ahLst/>
            <a:cxnLst/>
            <a:rect l="0" t="0" r="0" b="0"/>
            <a:pathLst>
              <a:path w="176494" h="199224">
                <a:moveTo>
                  <a:pt x="0" y="41295"/>
                </a:moveTo>
                <a:lnTo>
                  <a:pt x="5589" y="24528"/>
                </a:lnTo>
                <a:lnTo>
                  <a:pt x="17691" y="13176"/>
                </a:lnTo>
                <a:lnTo>
                  <a:pt x="35939" y="5401"/>
                </a:lnTo>
                <a:lnTo>
                  <a:pt x="99301" y="0"/>
                </a:lnTo>
                <a:lnTo>
                  <a:pt x="123683" y="5784"/>
                </a:lnTo>
                <a:lnTo>
                  <a:pt x="135098" y="10602"/>
                </a:lnTo>
                <a:lnTo>
                  <a:pt x="150900" y="25314"/>
                </a:lnTo>
                <a:lnTo>
                  <a:pt x="170577" y="63355"/>
                </a:lnTo>
                <a:lnTo>
                  <a:pt x="176493" y="99824"/>
                </a:lnTo>
                <a:lnTo>
                  <a:pt x="172657" y="134676"/>
                </a:lnTo>
                <a:lnTo>
                  <a:pt x="164084" y="153378"/>
                </a:lnTo>
                <a:lnTo>
                  <a:pt x="139516" y="184448"/>
                </a:lnTo>
                <a:lnTo>
                  <a:pt x="125958" y="192656"/>
                </a:lnTo>
                <a:lnTo>
                  <a:pt x="105285" y="19922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6545641" y="1503734"/>
            <a:ext cx="108925" cy="129164"/>
          </a:xfrm>
          <a:custGeom>
            <a:avLst/>
            <a:gdLst/>
            <a:ahLst/>
            <a:cxnLst/>
            <a:rect l="0" t="0" r="0" b="0"/>
            <a:pathLst>
              <a:path w="108925" h="129164">
                <a:moveTo>
                  <a:pt x="3084" y="48298"/>
                </a:moveTo>
                <a:lnTo>
                  <a:pt x="40563" y="56631"/>
                </a:lnTo>
                <a:lnTo>
                  <a:pt x="75410" y="55056"/>
                </a:lnTo>
                <a:lnTo>
                  <a:pt x="86397" y="52803"/>
                </a:lnTo>
                <a:lnTo>
                  <a:pt x="94890" y="47792"/>
                </a:lnTo>
                <a:lnTo>
                  <a:pt x="107448" y="32865"/>
                </a:lnTo>
                <a:lnTo>
                  <a:pt x="108924" y="25141"/>
                </a:lnTo>
                <a:lnTo>
                  <a:pt x="107569" y="17652"/>
                </a:lnTo>
                <a:lnTo>
                  <a:pt x="104327" y="10320"/>
                </a:lnTo>
                <a:lnTo>
                  <a:pt x="97486" y="5432"/>
                </a:lnTo>
                <a:lnTo>
                  <a:pt x="77406" y="0"/>
                </a:lnTo>
                <a:lnTo>
                  <a:pt x="45383" y="2532"/>
                </a:lnTo>
                <a:lnTo>
                  <a:pt x="27343" y="10800"/>
                </a:lnTo>
                <a:lnTo>
                  <a:pt x="19257" y="16280"/>
                </a:lnTo>
                <a:lnTo>
                  <a:pt x="7152" y="31728"/>
                </a:lnTo>
                <a:lnTo>
                  <a:pt x="2287" y="40761"/>
                </a:lnTo>
                <a:lnTo>
                  <a:pt x="0" y="60156"/>
                </a:lnTo>
                <a:lnTo>
                  <a:pt x="4053" y="80474"/>
                </a:lnTo>
                <a:lnTo>
                  <a:pt x="13653" y="101203"/>
                </a:lnTo>
                <a:lnTo>
                  <a:pt x="28839" y="115875"/>
                </a:lnTo>
                <a:lnTo>
                  <a:pt x="48456" y="125125"/>
                </a:lnTo>
                <a:lnTo>
                  <a:pt x="82298" y="129163"/>
                </a:lnTo>
                <a:lnTo>
                  <a:pt x="108369" y="12199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6697892" y="1520621"/>
            <a:ext cx="124575" cy="126168"/>
          </a:xfrm>
          <a:custGeom>
            <a:avLst/>
            <a:gdLst/>
            <a:ahLst/>
            <a:cxnLst/>
            <a:rect l="0" t="0" r="0" b="0"/>
            <a:pathLst>
              <a:path w="124575" h="126168">
                <a:moveTo>
                  <a:pt x="8761" y="41939"/>
                </a:moveTo>
                <a:lnTo>
                  <a:pt x="11880" y="84631"/>
                </a:lnTo>
                <a:lnTo>
                  <a:pt x="14826" y="98348"/>
                </a:lnTo>
                <a:lnTo>
                  <a:pt x="12237" y="92746"/>
                </a:lnTo>
                <a:lnTo>
                  <a:pt x="2212" y="59384"/>
                </a:lnTo>
                <a:lnTo>
                  <a:pt x="0" y="35265"/>
                </a:lnTo>
                <a:lnTo>
                  <a:pt x="2921" y="24621"/>
                </a:lnTo>
                <a:lnTo>
                  <a:pt x="15524" y="6556"/>
                </a:lnTo>
                <a:lnTo>
                  <a:pt x="23798" y="1973"/>
                </a:lnTo>
                <a:lnTo>
                  <a:pt x="42350" y="0"/>
                </a:lnTo>
                <a:lnTo>
                  <a:pt x="59174" y="6142"/>
                </a:lnTo>
                <a:lnTo>
                  <a:pt x="66936" y="11055"/>
                </a:lnTo>
                <a:lnTo>
                  <a:pt x="78680" y="25873"/>
                </a:lnTo>
                <a:lnTo>
                  <a:pt x="103185" y="84491"/>
                </a:lnTo>
                <a:lnTo>
                  <a:pt x="113948" y="109529"/>
                </a:lnTo>
                <a:lnTo>
                  <a:pt x="124574" y="12616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6854052" y="1490662"/>
            <a:ext cx="94757" cy="135070"/>
          </a:xfrm>
          <a:custGeom>
            <a:avLst/>
            <a:gdLst/>
            <a:ahLst/>
            <a:cxnLst/>
            <a:rect l="0" t="0" r="0" b="0"/>
            <a:pathLst>
              <a:path w="94757" h="135070">
                <a:moveTo>
                  <a:pt x="0" y="61370"/>
                </a:moveTo>
                <a:lnTo>
                  <a:pt x="5588" y="123462"/>
                </a:lnTo>
                <a:lnTo>
                  <a:pt x="6065" y="126161"/>
                </a:lnTo>
                <a:lnTo>
                  <a:pt x="1545" y="96872"/>
                </a:lnTo>
                <a:lnTo>
                  <a:pt x="2542" y="33593"/>
                </a:lnTo>
                <a:lnTo>
                  <a:pt x="11268" y="10420"/>
                </a:lnTo>
                <a:lnTo>
                  <a:pt x="18040" y="4006"/>
                </a:lnTo>
                <a:lnTo>
                  <a:pt x="26065" y="901"/>
                </a:lnTo>
                <a:lnTo>
                  <a:pt x="34924" y="0"/>
                </a:lnTo>
                <a:lnTo>
                  <a:pt x="51006" y="5238"/>
                </a:lnTo>
                <a:lnTo>
                  <a:pt x="58571" y="9911"/>
                </a:lnTo>
                <a:lnTo>
                  <a:pt x="70095" y="27581"/>
                </a:lnTo>
                <a:lnTo>
                  <a:pt x="89602" y="83306"/>
                </a:lnTo>
                <a:lnTo>
                  <a:pt x="94756" y="13506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7007528" y="1483272"/>
            <a:ext cx="109834" cy="163517"/>
          </a:xfrm>
          <a:custGeom>
            <a:avLst/>
            <a:gdLst/>
            <a:ahLst/>
            <a:cxnLst/>
            <a:rect l="0" t="0" r="0" b="0"/>
            <a:pathLst>
              <a:path w="109834" h="163517">
                <a:moveTo>
                  <a:pt x="88679" y="5589"/>
                </a:moveTo>
                <a:lnTo>
                  <a:pt x="71911" y="0"/>
                </a:lnTo>
                <a:lnTo>
                  <a:pt x="54320" y="3495"/>
                </a:lnTo>
                <a:lnTo>
                  <a:pt x="14432" y="24802"/>
                </a:lnTo>
                <a:lnTo>
                  <a:pt x="7595" y="33606"/>
                </a:lnTo>
                <a:lnTo>
                  <a:pt x="0" y="55865"/>
                </a:lnTo>
                <a:lnTo>
                  <a:pt x="1483" y="64843"/>
                </a:lnTo>
                <a:lnTo>
                  <a:pt x="5981" y="71998"/>
                </a:lnTo>
                <a:lnTo>
                  <a:pt x="12490" y="77937"/>
                </a:lnTo>
                <a:lnTo>
                  <a:pt x="32200" y="84537"/>
                </a:lnTo>
                <a:lnTo>
                  <a:pt x="77393" y="94363"/>
                </a:lnTo>
                <a:lnTo>
                  <a:pt x="103923" y="109751"/>
                </a:lnTo>
                <a:lnTo>
                  <a:pt x="108200" y="117144"/>
                </a:lnTo>
                <a:lnTo>
                  <a:pt x="109833" y="134718"/>
                </a:lnTo>
                <a:lnTo>
                  <a:pt x="106292" y="141978"/>
                </a:lnTo>
                <a:lnTo>
                  <a:pt x="92998" y="153164"/>
                </a:lnTo>
                <a:lnTo>
                  <a:pt x="60193" y="160449"/>
                </a:lnTo>
                <a:lnTo>
                  <a:pt x="25508" y="16351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7138321" y="1530975"/>
            <a:ext cx="42115" cy="84229"/>
          </a:xfrm>
          <a:custGeom>
            <a:avLst/>
            <a:gdLst/>
            <a:ahLst/>
            <a:cxnLst/>
            <a:rect l="0" t="0" r="0" b="0"/>
            <a:pathLst>
              <a:path w="42115" h="84229">
                <a:moveTo>
                  <a:pt x="0" y="0"/>
                </a:moveTo>
                <a:lnTo>
                  <a:pt x="14572" y="42691"/>
                </a:lnTo>
                <a:lnTo>
                  <a:pt x="42114" y="8422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7138321" y="1509918"/>
            <a:ext cx="115814" cy="315856"/>
          </a:xfrm>
          <a:custGeom>
            <a:avLst/>
            <a:gdLst/>
            <a:ahLst/>
            <a:cxnLst/>
            <a:rect l="0" t="0" r="0" b="0"/>
            <a:pathLst>
              <a:path w="115814" h="315856">
                <a:moveTo>
                  <a:pt x="115813" y="0"/>
                </a:moveTo>
                <a:lnTo>
                  <a:pt x="99003" y="19150"/>
                </a:lnTo>
                <a:lnTo>
                  <a:pt x="71904" y="73217"/>
                </a:lnTo>
                <a:lnTo>
                  <a:pt x="52868" y="129398"/>
                </a:lnTo>
                <a:lnTo>
                  <a:pt x="38649" y="183097"/>
                </a:lnTo>
                <a:lnTo>
                  <a:pt x="21062" y="244430"/>
                </a:lnTo>
                <a:lnTo>
                  <a:pt x="3120" y="305771"/>
                </a:lnTo>
                <a:lnTo>
                  <a:pt x="0" y="31585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7290182" y="1383576"/>
            <a:ext cx="27125" cy="242156"/>
          </a:xfrm>
          <a:custGeom>
            <a:avLst/>
            <a:gdLst/>
            <a:ahLst/>
            <a:cxnLst/>
            <a:rect l="0" t="0" r="0" b="0"/>
            <a:pathLst>
              <a:path w="27125" h="242156">
                <a:moveTo>
                  <a:pt x="6067" y="0"/>
                </a:moveTo>
                <a:lnTo>
                  <a:pt x="0" y="32452"/>
                </a:lnTo>
                <a:lnTo>
                  <a:pt x="10625" y="89931"/>
                </a:lnTo>
                <a:lnTo>
                  <a:pt x="16585" y="143153"/>
                </a:lnTo>
                <a:lnTo>
                  <a:pt x="25505" y="205071"/>
                </a:lnTo>
                <a:lnTo>
                  <a:pt x="27124" y="24215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7380476" y="1499389"/>
            <a:ext cx="73701" cy="110796"/>
          </a:xfrm>
          <a:custGeom>
            <a:avLst/>
            <a:gdLst/>
            <a:ahLst/>
            <a:cxnLst/>
            <a:rect l="0" t="0" r="0" b="0"/>
            <a:pathLst>
              <a:path w="73701" h="110796">
                <a:moveTo>
                  <a:pt x="0" y="21057"/>
                </a:moveTo>
                <a:lnTo>
                  <a:pt x="0" y="43414"/>
                </a:lnTo>
                <a:lnTo>
                  <a:pt x="23720" y="105399"/>
                </a:lnTo>
                <a:lnTo>
                  <a:pt x="28681" y="110041"/>
                </a:lnTo>
                <a:lnTo>
                  <a:pt x="34329" y="110795"/>
                </a:lnTo>
                <a:lnTo>
                  <a:pt x="40433" y="108958"/>
                </a:lnTo>
                <a:lnTo>
                  <a:pt x="45673" y="103055"/>
                </a:lnTo>
                <a:lnTo>
                  <a:pt x="54615" y="84017"/>
                </a:lnTo>
                <a:lnTo>
                  <a:pt x="65164" y="26344"/>
                </a:lnTo>
                <a:lnTo>
                  <a:pt x="7370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7488810" y="1501580"/>
            <a:ext cx="123294" cy="141489"/>
          </a:xfrm>
          <a:custGeom>
            <a:avLst/>
            <a:gdLst/>
            <a:ahLst/>
            <a:cxnLst/>
            <a:rect l="0" t="0" r="0" b="0"/>
            <a:pathLst>
              <a:path w="123294" h="141489">
                <a:moveTo>
                  <a:pt x="60123" y="71509"/>
                </a:moveTo>
                <a:lnTo>
                  <a:pt x="65711" y="54741"/>
                </a:lnTo>
                <a:lnTo>
                  <a:pt x="65336" y="37150"/>
                </a:lnTo>
                <a:lnTo>
                  <a:pt x="60100" y="18804"/>
                </a:lnTo>
                <a:lnTo>
                  <a:pt x="49974" y="2851"/>
                </a:lnTo>
                <a:lnTo>
                  <a:pt x="42828" y="0"/>
                </a:lnTo>
                <a:lnTo>
                  <a:pt x="34555" y="440"/>
                </a:lnTo>
                <a:lnTo>
                  <a:pt x="25530" y="3072"/>
                </a:lnTo>
                <a:lnTo>
                  <a:pt x="18344" y="9507"/>
                </a:lnTo>
                <a:lnTo>
                  <a:pt x="7239" y="29134"/>
                </a:lnTo>
                <a:lnTo>
                  <a:pt x="0" y="66492"/>
                </a:lnTo>
                <a:lnTo>
                  <a:pt x="3444" y="107197"/>
                </a:lnTo>
                <a:lnTo>
                  <a:pt x="11925" y="128704"/>
                </a:lnTo>
                <a:lnTo>
                  <a:pt x="17462" y="137715"/>
                </a:lnTo>
                <a:lnTo>
                  <a:pt x="24663" y="141383"/>
                </a:lnTo>
                <a:lnTo>
                  <a:pt x="32973" y="141488"/>
                </a:lnTo>
                <a:lnTo>
                  <a:pt x="42023" y="139219"/>
                </a:lnTo>
                <a:lnTo>
                  <a:pt x="49226" y="134196"/>
                </a:lnTo>
                <a:lnTo>
                  <a:pt x="60349" y="119257"/>
                </a:lnTo>
                <a:lnTo>
                  <a:pt x="73188" y="91116"/>
                </a:lnTo>
                <a:lnTo>
                  <a:pt x="77021" y="88089"/>
                </a:lnTo>
                <a:lnTo>
                  <a:pt x="80747" y="89581"/>
                </a:lnTo>
                <a:lnTo>
                  <a:pt x="84401" y="94086"/>
                </a:lnTo>
                <a:lnTo>
                  <a:pt x="123293" y="11362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7627571" y="1520446"/>
            <a:ext cx="110876" cy="125209"/>
          </a:xfrm>
          <a:custGeom>
            <a:avLst/>
            <a:gdLst/>
            <a:ahLst/>
            <a:cxnLst/>
            <a:rect l="0" t="0" r="0" b="0"/>
            <a:pathLst>
              <a:path w="110876" h="125209">
                <a:moveTo>
                  <a:pt x="5590" y="0"/>
                </a:moveTo>
                <a:lnTo>
                  <a:pt x="0" y="16768"/>
                </a:lnTo>
                <a:lnTo>
                  <a:pt x="2114" y="49552"/>
                </a:lnTo>
                <a:lnTo>
                  <a:pt x="13465" y="107998"/>
                </a:lnTo>
                <a:lnTo>
                  <a:pt x="13769" y="125208"/>
                </a:lnTo>
                <a:lnTo>
                  <a:pt x="12213" y="123247"/>
                </a:lnTo>
                <a:lnTo>
                  <a:pt x="8533" y="108589"/>
                </a:lnTo>
                <a:lnTo>
                  <a:pt x="9290" y="61051"/>
                </a:lnTo>
                <a:lnTo>
                  <a:pt x="15423" y="35323"/>
                </a:lnTo>
                <a:lnTo>
                  <a:pt x="25947" y="12190"/>
                </a:lnTo>
                <a:lnTo>
                  <a:pt x="33200" y="6957"/>
                </a:lnTo>
                <a:lnTo>
                  <a:pt x="41543" y="5808"/>
                </a:lnTo>
                <a:lnTo>
                  <a:pt x="59004" y="10770"/>
                </a:lnTo>
                <a:lnTo>
                  <a:pt x="74562" y="20775"/>
                </a:lnTo>
                <a:lnTo>
                  <a:pt x="86157" y="36139"/>
                </a:lnTo>
                <a:lnTo>
                  <a:pt x="107434" y="88917"/>
                </a:lnTo>
                <a:lnTo>
                  <a:pt x="110875" y="10528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7782755" y="1520446"/>
            <a:ext cx="18862" cy="126343"/>
          </a:xfrm>
          <a:custGeom>
            <a:avLst/>
            <a:gdLst/>
            <a:ahLst/>
            <a:cxnLst/>
            <a:rect l="0" t="0" r="0" b="0"/>
            <a:pathLst>
              <a:path w="18862" h="126343">
                <a:moveTo>
                  <a:pt x="8333" y="0"/>
                </a:moveTo>
                <a:lnTo>
                  <a:pt x="0" y="37478"/>
                </a:lnTo>
                <a:lnTo>
                  <a:pt x="1574" y="72326"/>
                </a:lnTo>
                <a:lnTo>
                  <a:pt x="18861" y="12634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7780559" y="1436218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7877625" y="1501605"/>
            <a:ext cx="134562" cy="134656"/>
          </a:xfrm>
          <a:custGeom>
            <a:avLst/>
            <a:gdLst/>
            <a:ahLst/>
            <a:cxnLst/>
            <a:rect l="0" t="0" r="0" b="0"/>
            <a:pathLst>
              <a:path w="134562" h="134656">
                <a:moveTo>
                  <a:pt x="50333" y="60955"/>
                </a:moveTo>
                <a:lnTo>
                  <a:pt x="55923" y="44188"/>
                </a:lnTo>
                <a:lnTo>
                  <a:pt x="53809" y="11403"/>
                </a:lnTo>
                <a:lnTo>
                  <a:pt x="49141" y="4524"/>
                </a:lnTo>
                <a:lnTo>
                  <a:pt x="42520" y="1108"/>
                </a:lnTo>
                <a:lnTo>
                  <a:pt x="34595" y="0"/>
                </a:lnTo>
                <a:lnTo>
                  <a:pt x="28143" y="2771"/>
                </a:lnTo>
                <a:lnTo>
                  <a:pt x="17855" y="15208"/>
                </a:lnTo>
                <a:lnTo>
                  <a:pt x="5485" y="41941"/>
                </a:lnTo>
                <a:lnTo>
                  <a:pt x="0" y="77678"/>
                </a:lnTo>
                <a:lnTo>
                  <a:pt x="3964" y="112314"/>
                </a:lnTo>
                <a:lnTo>
                  <a:pt x="8892" y="120930"/>
                </a:lnTo>
                <a:lnTo>
                  <a:pt x="23726" y="133624"/>
                </a:lnTo>
                <a:lnTo>
                  <a:pt x="31426" y="133968"/>
                </a:lnTo>
                <a:lnTo>
                  <a:pt x="38898" y="130687"/>
                </a:lnTo>
                <a:lnTo>
                  <a:pt x="52270" y="117684"/>
                </a:lnTo>
                <a:lnTo>
                  <a:pt x="62112" y="100206"/>
                </a:lnTo>
                <a:lnTo>
                  <a:pt x="69558" y="61343"/>
                </a:lnTo>
                <a:lnTo>
                  <a:pt x="77267" y="85902"/>
                </a:lnTo>
                <a:lnTo>
                  <a:pt x="100628" y="119305"/>
                </a:lnTo>
                <a:lnTo>
                  <a:pt x="114020" y="127833"/>
                </a:lnTo>
                <a:lnTo>
                  <a:pt x="134561" y="13465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8224849" y="1373047"/>
            <a:ext cx="82136" cy="315856"/>
          </a:xfrm>
          <a:custGeom>
            <a:avLst/>
            <a:gdLst/>
            <a:ahLst/>
            <a:cxnLst/>
            <a:rect l="0" t="0" r="0" b="0"/>
            <a:pathLst>
              <a:path w="82136" h="315856">
                <a:moveTo>
                  <a:pt x="82135" y="0"/>
                </a:moveTo>
                <a:lnTo>
                  <a:pt x="52827" y="34898"/>
                </a:lnTo>
                <a:lnTo>
                  <a:pt x="26491" y="95047"/>
                </a:lnTo>
                <a:lnTo>
                  <a:pt x="4971" y="157953"/>
                </a:lnTo>
                <a:lnTo>
                  <a:pt x="0" y="195110"/>
                </a:lnTo>
                <a:lnTo>
                  <a:pt x="4116" y="235755"/>
                </a:lnTo>
                <a:lnTo>
                  <a:pt x="18334" y="271845"/>
                </a:lnTo>
                <a:lnTo>
                  <a:pt x="37366" y="299176"/>
                </a:lnTo>
                <a:lnTo>
                  <a:pt x="54048" y="308442"/>
                </a:lnTo>
                <a:lnTo>
                  <a:pt x="82135" y="31585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8359626" y="1462249"/>
            <a:ext cx="92262" cy="194138"/>
          </a:xfrm>
          <a:custGeom>
            <a:avLst/>
            <a:gdLst/>
            <a:ahLst/>
            <a:cxnLst/>
            <a:rect l="0" t="0" r="0" b="0"/>
            <a:pathLst>
              <a:path w="92262" h="194138">
                <a:moveTo>
                  <a:pt x="0" y="68726"/>
                </a:moveTo>
                <a:lnTo>
                  <a:pt x="3120" y="111417"/>
                </a:lnTo>
                <a:lnTo>
                  <a:pt x="16789" y="164728"/>
                </a:lnTo>
                <a:lnTo>
                  <a:pt x="19794" y="194137"/>
                </a:lnTo>
                <a:lnTo>
                  <a:pt x="20496" y="186075"/>
                </a:lnTo>
                <a:lnTo>
                  <a:pt x="9531" y="135002"/>
                </a:lnTo>
                <a:lnTo>
                  <a:pt x="1883" y="76358"/>
                </a:lnTo>
                <a:lnTo>
                  <a:pt x="6147" y="39402"/>
                </a:lnTo>
                <a:lnTo>
                  <a:pt x="14821" y="20208"/>
                </a:lnTo>
                <a:lnTo>
                  <a:pt x="20409" y="11814"/>
                </a:lnTo>
                <a:lnTo>
                  <a:pt x="28814" y="6218"/>
                </a:lnTo>
                <a:lnTo>
                  <a:pt x="50631" y="0"/>
                </a:lnTo>
                <a:lnTo>
                  <a:pt x="59491" y="1852"/>
                </a:lnTo>
                <a:lnTo>
                  <a:pt x="66567" y="6596"/>
                </a:lnTo>
                <a:lnTo>
                  <a:pt x="77549" y="21225"/>
                </a:lnTo>
                <a:lnTo>
                  <a:pt x="86329" y="39426"/>
                </a:lnTo>
                <a:lnTo>
                  <a:pt x="92261" y="74992"/>
                </a:lnTo>
                <a:lnTo>
                  <a:pt x="88428" y="109577"/>
                </a:lnTo>
                <a:lnTo>
                  <a:pt x="83519" y="118187"/>
                </a:lnTo>
                <a:lnTo>
                  <a:pt x="68706" y="130873"/>
                </a:lnTo>
                <a:lnTo>
                  <a:pt x="61011" y="133554"/>
                </a:lnTo>
                <a:lnTo>
                  <a:pt x="31586" y="13189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8507026" y="1473218"/>
            <a:ext cx="126343" cy="236742"/>
          </a:xfrm>
          <a:custGeom>
            <a:avLst/>
            <a:gdLst/>
            <a:ahLst/>
            <a:cxnLst/>
            <a:rect l="0" t="0" r="0" b="0"/>
            <a:pathLst>
              <a:path w="126343" h="236742">
                <a:moveTo>
                  <a:pt x="0" y="236741"/>
                </a:moveTo>
                <a:lnTo>
                  <a:pt x="0" y="187810"/>
                </a:lnTo>
                <a:lnTo>
                  <a:pt x="5589" y="128680"/>
                </a:lnTo>
                <a:lnTo>
                  <a:pt x="9065" y="80461"/>
                </a:lnTo>
                <a:lnTo>
                  <a:pt x="19814" y="22510"/>
                </a:lnTo>
                <a:lnTo>
                  <a:pt x="30643" y="2707"/>
                </a:lnTo>
                <a:lnTo>
                  <a:pt x="36806" y="0"/>
                </a:lnTo>
                <a:lnTo>
                  <a:pt x="43255" y="1705"/>
                </a:lnTo>
                <a:lnTo>
                  <a:pt x="49893" y="6351"/>
                </a:lnTo>
                <a:lnTo>
                  <a:pt x="60389" y="27111"/>
                </a:lnTo>
                <a:lnTo>
                  <a:pt x="80352" y="89249"/>
                </a:lnTo>
                <a:lnTo>
                  <a:pt x="98217" y="150883"/>
                </a:lnTo>
                <a:lnTo>
                  <a:pt x="115807" y="198702"/>
                </a:lnTo>
                <a:lnTo>
                  <a:pt x="126342" y="21568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8517554" y="1604674"/>
            <a:ext cx="84229" cy="21058"/>
          </a:xfrm>
          <a:custGeom>
            <a:avLst/>
            <a:gdLst/>
            <a:ahLst/>
            <a:cxnLst/>
            <a:rect l="0" t="0" r="0" b="0"/>
            <a:pathLst>
              <a:path w="84229" h="21058">
                <a:moveTo>
                  <a:pt x="84228" y="0"/>
                </a:moveTo>
                <a:lnTo>
                  <a:pt x="23354" y="18211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8622839" y="1436218"/>
            <a:ext cx="102610" cy="347442"/>
          </a:xfrm>
          <a:custGeom>
            <a:avLst/>
            <a:gdLst/>
            <a:ahLst/>
            <a:cxnLst/>
            <a:rect l="0" t="0" r="0" b="0"/>
            <a:pathLst>
              <a:path w="102610" h="347442">
                <a:moveTo>
                  <a:pt x="0" y="0"/>
                </a:moveTo>
                <a:lnTo>
                  <a:pt x="42663" y="54115"/>
                </a:lnTo>
                <a:lnTo>
                  <a:pt x="81157" y="115943"/>
                </a:lnTo>
                <a:lnTo>
                  <a:pt x="100202" y="169643"/>
                </a:lnTo>
                <a:lnTo>
                  <a:pt x="102609" y="207282"/>
                </a:lnTo>
                <a:lnTo>
                  <a:pt x="90433" y="268369"/>
                </a:lnTo>
                <a:lnTo>
                  <a:pt x="65260" y="322557"/>
                </a:lnTo>
                <a:lnTo>
                  <a:pt x="52643" y="34744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6443452" y="2512626"/>
            <a:ext cx="224910" cy="284270"/>
          </a:xfrm>
          <a:custGeom>
            <a:avLst/>
            <a:gdLst/>
            <a:ahLst/>
            <a:cxnLst/>
            <a:rect l="0" t="0" r="0" b="0"/>
            <a:pathLst>
              <a:path w="224910" h="284270">
                <a:moveTo>
                  <a:pt x="10517" y="284269"/>
                </a:moveTo>
                <a:lnTo>
                  <a:pt x="2184" y="246791"/>
                </a:lnTo>
                <a:lnTo>
                  <a:pt x="422" y="195368"/>
                </a:lnTo>
                <a:lnTo>
                  <a:pt x="74" y="138980"/>
                </a:lnTo>
                <a:lnTo>
                  <a:pt x="5" y="75849"/>
                </a:lnTo>
                <a:lnTo>
                  <a:pt x="0" y="61094"/>
                </a:lnTo>
                <a:lnTo>
                  <a:pt x="2335" y="54767"/>
                </a:lnTo>
                <a:lnTo>
                  <a:pt x="6233" y="54059"/>
                </a:lnTo>
                <a:lnTo>
                  <a:pt x="11170" y="57096"/>
                </a:lnTo>
                <a:lnTo>
                  <a:pt x="29298" y="78138"/>
                </a:lnTo>
                <a:lnTo>
                  <a:pt x="61222" y="137260"/>
                </a:lnTo>
                <a:lnTo>
                  <a:pt x="101901" y="200075"/>
                </a:lnTo>
                <a:lnTo>
                  <a:pt x="157921" y="262939"/>
                </a:lnTo>
                <a:lnTo>
                  <a:pt x="164938" y="270049"/>
                </a:lnTo>
                <a:lnTo>
                  <a:pt x="173126" y="273619"/>
                </a:lnTo>
                <a:lnTo>
                  <a:pt x="191582" y="274467"/>
                </a:lnTo>
                <a:lnTo>
                  <a:pt x="199077" y="270715"/>
                </a:lnTo>
                <a:lnTo>
                  <a:pt x="210525" y="257188"/>
                </a:lnTo>
                <a:lnTo>
                  <a:pt x="223546" y="229842"/>
                </a:lnTo>
                <a:lnTo>
                  <a:pt x="224909" y="209776"/>
                </a:lnTo>
                <a:lnTo>
                  <a:pt x="221590" y="148247"/>
                </a:lnTo>
                <a:lnTo>
                  <a:pt x="218066" y="89248"/>
                </a:lnTo>
                <a:lnTo>
                  <a:pt x="210377" y="27350"/>
                </a:lnTo>
                <a:lnTo>
                  <a:pt x="20003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6714806" y="2638582"/>
            <a:ext cx="97688" cy="168842"/>
          </a:xfrm>
          <a:custGeom>
            <a:avLst/>
            <a:gdLst/>
            <a:ahLst/>
            <a:cxnLst/>
            <a:rect l="0" t="0" r="0" b="0"/>
            <a:pathLst>
              <a:path w="97688" h="168842">
                <a:moveTo>
                  <a:pt x="2375" y="63556"/>
                </a:moveTo>
                <a:lnTo>
                  <a:pt x="13553" y="74735"/>
                </a:lnTo>
                <a:lnTo>
                  <a:pt x="31520" y="80223"/>
                </a:lnTo>
                <a:lnTo>
                  <a:pt x="42862" y="81687"/>
                </a:lnTo>
                <a:lnTo>
                  <a:pt x="61704" y="77073"/>
                </a:lnTo>
                <a:lnTo>
                  <a:pt x="92863" y="55048"/>
                </a:lnTo>
                <a:lnTo>
                  <a:pt x="96626" y="47356"/>
                </a:lnTo>
                <a:lnTo>
                  <a:pt x="97687" y="29450"/>
                </a:lnTo>
                <a:lnTo>
                  <a:pt x="91139" y="12913"/>
                </a:lnTo>
                <a:lnTo>
                  <a:pt x="86118" y="5228"/>
                </a:lnTo>
                <a:lnTo>
                  <a:pt x="78090" y="1274"/>
                </a:lnTo>
                <a:lnTo>
                  <a:pt x="56693" y="0"/>
                </a:lnTo>
                <a:lnTo>
                  <a:pt x="23929" y="11450"/>
                </a:lnTo>
                <a:lnTo>
                  <a:pt x="8835" y="26360"/>
                </a:lnTo>
                <a:lnTo>
                  <a:pt x="3172" y="35249"/>
                </a:lnTo>
                <a:lnTo>
                  <a:pt x="0" y="57605"/>
                </a:lnTo>
                <a:lnTo>
                  <a:pt x="3659" y="81968"/>
                </a:lnTo>
                <a:lnTo>
                  <a:pt x="31545" y="136908"/>
                </a:lnTo>
                <a:lnTo>
                  <a:pt x="48095" y="151919"/>
                </a:lnTo>
                <a:lnTo>
                  <a:pt x="65978" y="161320"/>
                </a:lnTo>
                <a:lnTo>
                  <a:pt x="97132" y="1688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6864580" y="2670553"/>
            <a:ext cx="224410" cy="127102"/>
          </a:xfrm>
          <a:custGeom>
            <a:avLst/>
            <a:gdLst/>
            <a:ahLst/>
            <a:cxnLst/>
            <a:rect l="0" t="0" r="0" b="0"/>
            <a:pathLst>
              <a:path w="224410" h="127102">
                <a:moveTo>
                  <a:pt x="0" y="21057"/>
                </a:moveTo>
                <a:lnTo>
                  <a:pt x="3120" y="63749"/>
                </a:lnTo>
                <a:lnTo>
                  <a:pt x="14655" y="105399"/>
                </a:lnTo>
                <a:lnTo>
                  <a:pt x="20298" y="113550"/>
                </a:lnTo>
                <a:lnTo>
                  <a:pt x="35928" y="125726"/>
                </a:lnTo>
                <a:lnTo>
                  <a:pt x="43839" y="127101"/>
                </a:lnTo>
                <a:lnTo>
                  <a:pt x="51453" y="125678"/>
                </a:lnTo>
                <a:lnTo>
                  <a:pt x="58868" y="122390"/>
                </a:lnTo>
                <a:lnTo>
                  <a:pt x="70228" y="109378"/>
                </a:lnTo>
                <a:lnTo>
                  <a:pt x="87052" y="72428"/>
                </a:lnTo>
                <a:lnTo>
                  <a:pt x="90790" y="69342"/>
                </a:lnTo>
                <a:lnTo>
                  <a:pt x="94452" y="70795"/>
                </a:lnTo>
                <a:lnTo>
                  <a:pt x="133960" y="112750"/>
                </a:lnTo>
                <a:lnTo>
                  <a:pt x="141949" y="116111"/>
                </a:lnTo>
                <a:lnTo>
                  <a:pt x="160185" y="116726"/>
                </a:lnTo>
                <a:lnTo>
                  <a:pt x="176868" y="109980"/>
                </a:lnTo>
                <a:lnTo>
                  <a:pt x="206643" y="86585"/>
                </a:lnTo>
                <a:lnTo>
                  <a:pt x="222404" y="60750"/>
                </a:lnTo>
                <a:lnTo>
                  <a:pt x="224409" y="41038"/>
                </a:lnTo>
                <a:lnTo>
                  <a:pt x="221099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7327834" y="2596853"/>
            <a:ext cx="155540" cy="258763"/>
          </a:xfrm>
          <a:custGeom>
            <a:avLst/>
            <a:gdLst/>
            <a:ahLst/>
            <a:cxnLst/>
            <a:rect l="0" t="0" r="0" b="0"/>
            <a:pathLst>
              <a:path w="155540" h="258763">
                <a:moveTo>
                  <a:pt x="136870" y="0"/>
                </a:moveTo>
                <a:lnTo>
                  <a:pt x="139990" y="48931"/>
                </a:lnTo>
                <a:lnTo>
                  <a:pt x="145936" y="108062"/>
                </a:lnTo>
                <a:lnTo>
                  <a:pt x="155539" y="170555"/>
                </a:lnTo>
                <a:lnTo>
                  <a:pt x="154100" y="208073"/>
                </a:lnTo>
                <a:lnTo>
                  <a:pt x="151867" y="219434"/>
                </a:lnTo>
                <a:lnTo>
                  <a:pt x="136907" y="238297"/>
                </a:lnTo>
                <a:lnTo>
                  <a:pt x="126366" y="246602"/>
                </a:lnTo>
                <a:lnTo>
                  <a:pt x="102176" y="255831"/>
                </a:lnTo>
                <a:lnTo>
                  <a:pt x="76997" y="258762"/>
                </a:lnTo>
                <a:lnTo>
                  <a:pt x="14327" y="246137"/>
                </a:lnTo>
                <a:lnTo>
                  <a:pt x="0" y="2421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7348891" y="2533682"/>
            <a:ext cx="252685" cy="63172"/>
          </a:xfrm>
          <a:custGeom>
            <a:avLst/>
            <a:gdLst/>
            <a:ahLst/>
            <a:cxnLst/>
            <a:rect l="0" t="0" r="0" b="0"/>
            <a:pathLst>
              <a:path w="252685" h="63172">
                <a:moveTo>
                  <a:pt x="252684" y="0"/>
                </a:moveTo>
                <a:lnTo>
                  <a:pt x="198809" y="17959"/>
                </a:lnTo>
                <a:lnTo>
                  <a:pt x="151445" y="28548"/>
                </a:lnTo>
                <a:lnTo>
                  <a:pt x="97636" y="36575"/>
                </a:lnTo>
                <a:lnTo>
                  <a:pt x="42493" y="52838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7538068" y="2670532"/>
            <a:ext cx="116151" cy="174623"/>
          </a:xfrm>
          <a:custGeom>
            <a:avLst/>
            <a:gdLst/>
            <a:ahLst/>
            <a:cxnLst/>
            <a:rect l="0" t="0" r="0" b="0"/>
            <a:pathLst>
              <a:path w="116151" h="174623">
                <a:moveTo>
                  <a:pt x="336" y="73721"/>
                </a:moveTo>
                <a:lnTo>
                  <a:pt x="58953" y="73721"/>
                </a:lnTo>
                <a:lnTo>
                  <a:pt x="79420" y="67481"/>
                </a:lnTo>
                <a:lnTo>
                  <a:pt x="88154" y="62542"/>
                </a:lnTo>
                <a:lnTo>
                  <a:pt x="93976" y="54570"/>
                </a:lnTo>
                <a:lnTo>
                  <a:pt x="100445" y="33233"/>
                </a:lnTo>
                <a:lnTo>
                  <a:pt x="98661" y="23333"/>
                </a:lnTo>
                <a:lnTo>
                  <a:pt x="87320" y="6092"/>
                </a:lnTo>
                <a:lnTo>
                  <a:pt x="79382" y="1729"/>
                </a:lnTo>
                <a:lnTo>
                  <a:pt x="61204" y="0"/>
                </a:lnTo>
                <a:lnTo>
                  <a:pt x="31239" y="11193"/>
                </a:lnTo>
                <a:lnTo>
                  <a:pt x="13681" y="29163"/>
                </a:lnTo>
                <a:lnTo>
                  <a:pt x="5723" y="40506"/>
                </a:lnTo>
                <a:lnTo>
                  <a:pt x="0" y="65588"/>
                </a:lnTo>
                <a:lnTo>
                  <a:pt x="5859" y="114228"/>
                </a:lnTo>
                <a:lnTo>
                  <a:pt x="20559" y="141355"/>
                </a:lnTo>
                <a:lnTo>
                  <a:pt x="39733" y="164210"/>
                </a:lnTo>
                <a:lnTo>
                  <a:pt x="59570" y="172430"/>
                </a:lnTo>
                <a:lnTo>
                  <a:pt x="71411" y="174622"/>
                </a:lnTo>
                <a:lnTo>
                  <a:pt x="90807" y="170818"/>
                </a:lnTo>
                <a:lnTo>
                  <a:pt x="116150" y="15794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7702570" y="2670553"/>
            <a:ext cx="77990" cy="164807"/>
          </a:xfrm>
          <a:custGeom>
            <a:avLst/>
            <a:gdLst/>
            <a:ahLst/>
            <a:cxnLst/>
            <a:rect l="0" t="0" r="0" b="0"/>
            <a:pathLst>
              <a:path w="77990" h="164807">
                <a:moveTo>
                  <a:pt x="4290" y="84228"/>
                </a:moveTo>
                <a:lnTo>
                  <a:pt x="7409" y="126920"/>
                </a:lnTo>
                <a:lnTo>
                  <a:pt x="13865" y="146486"/>
                </a:lnTo>
                <a:lnTo>
                  <a:pt x="24533" y="162981"/>
                </a:lnTo>
                <a:lnTo>
                  <a:pt x="27145" y="164806"/>
                </a:lnTo>
                <a:lnTo>
                  <a:pt x="27715" y="162513"/>
                </a:lnTo>
                <a:lnTo>
                  <a:pt x="26926" y="157475"/>
                </a:lnTo>
                <a:lnTo>
                  <a:pt x="8888" y="111248"/>
                </a:lnTo>
                <a:lnTo>
                  <a:pt x="0" y="54597"/>
                </a:lnTo>
                <a:lnTo>
                  <a:pt x="6672" y="37524"/>
                </a:lnTo>
                <a:lnTo>
                  <a:pt x="20557" y="25256"/>
                </a:lnTo>
                <a:lnTo>
                  <a:pt x="77989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7874685" y="2660025"/>
            <a:ext cx="98357" cy="189513"/>
          </a:xfrm>
          <a:custGeom>
            <a:avLst/>
            <a:gdLst/>
            <a:ahLst/>
            <a:cxnLst/>
            <a:rect l="0" t="0" r="0" b="0"/>
            <a:pathLst>
              <a:path w="98357" h="189513">
                <a:moveTo>
                  <a:pt x="74330" y="0"/>
                </a:moveTo>
                <a:lnTo>
                  <a:pt x="51973" y="0"/>
                </a:lnTo>
                <a:lnTo>
                  <a:pt x="34758" y="6239"/>
                </a:lnTo>
                <a:lnTo>
                  <a:pt x="4642" y="29308"/>
                </a:lnTo>
                <a:lnTo>
                  <a:pt x="966" y="37086"/>
                </a:lnTo>
                <a:lnTo>
                  <a:pt x="0" y="55087"/>
                </a:lnTo>
                <a:lnTo>
                  <a:pt x="3720" y="62461"/>
                </a:lnTo>
                <a:lnTo>
                  <a:pt x="17212" y="73774"/>
                </a:lnTo>
                <a:lnTo>
                  <a:pt x="78338" y="94488"/>
                </a:lnTo>
                <a:lnTo>
                  <a:pt x="90929" y="109845"/>
                </a:lnTo>
                <a:lnTo>
                  <a:pt x="95925" y="118853"/>
                </a:lnTo>
                <a:lnTo>
                  <a:pt x="98356" y="138221"/>
                </a:lnTo>
                <a:lnTo>
                  <a:pt x="97367" y="148299"/>
                </a:lnTo>
                <a:lnTo>
                  <a:pt x="93197" y="156188"/>
                </a:lnTo>
                <a:lnTo>
                  <a:pt x="79206" y="168072"/>
                </a:lnTo>
                <a:lnTo>
                  <a:pt x="43968" y="184064"/>
                </a:lnTo>
                <a:lnTo>
                  <a:pt x="21688" y="1895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7991130" y="2702012"/>
            <a:ext cx="115814" cy="151261"/>
          </a:xfrm>
          <a:custGeom>
            <a:avLst/>
            <a:gdLst/>
            <a:ahLst/>
            <a:cxnLst/>
            <a:rect l="0" t="0" r="0" b="0"/>
            <a:pathLst>
              <a:path w="115814" h="151261">
                <a:moveTo>
                  <a:pt x="0" y="73826"/>
                </a:moveTo>
                <a:lnTo>
                  <a:pt x="58616" y="73826"/>
                </a:lnTo>
                <a:lnTo>
                  <a:pt x="69493" y="70317"/>
                </a:lnTo>
                <a:lnTo>
                  <a:pt x="87817" y="57058"/>
                </a:lnTo>
                <a:lnTo>
                  <a:pt x="97522" y="36348"/>
                </a:lnTo>
                <a:lnTo>
                  <a:pt x="100110" y="24274"/>
                </a:lnTo>
                <a:lnTo>
                  <a:pt x="98325" y="15055"/>
                </a:lnTo>
                <a:lnTo>
                  <a:pt x="93626" y="7739"/>
                </a:lnTo>
                <a:lnTo>
                  <a:pt x="86983" y="1692"/>
                </a:lnTo>
                <a:lnTo>
                  <a:pt x="79046" y="0"/>
                </a:lnTo>
                <a:lnTo>
                  <a:pt x="60868" y="4360"/>
                </a:lnTo>
                <a:lnTo>
                  <a:pt x="36492" y="19968"/>
                </a:lnTo>
                <a:lnTo>
                  <a:pt x="27916" y="38971"/>
                </a:lnTo>
                <a:lnTo>
                  <a:pt x="25275" y="61844"/>
                </a:lnTo>
                <a:lnTo>
                  <a:pt x="36112" y="115749"/>
                </a:lnTo>
                <a:lnTo>
                  <a:pt x="41622" y="124001"/>
                </a:lnTo>
                <a:lnTo>
                  <a:pt x="57103" y="136290"/>
                </a:lnTo>
                <a:lnTo>
                  <a:pt x="85549" y="149786"/>
                </a:lnTo>
                <a:lnTo>
                  <a:pt x="99633" y="151260"/>
                </a:lnTo>
                <a:lnTo>
                  <a:pt x="115813" y="1475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8149057" y="2723195"/>
            <a:ext cx="31586" cy="73701"/>
          </a:xfrm>
          <a:custGeom>
            <a:avLst/>
            <a:gdLst/>
            <a:ahLst/>
            <a:cxnLst/>
            <a:rect l="0" t="0" r="0" b="0"/>
            <a:pathLst>
              <a:path w="31586" h="73701">
                <a:moveTo>
                  <a:pt x="0" y="0"/>
                </a:moveTo>
                <a:lnTo>
                  <a:pt x="21331" y="57754"/>
                </a:lnTo>
                <a:lnTo>
                  <a:pt x="31585" y="73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8106943" y="2681081"/>
            <a:ext cx="147400" cy="294799"/>
          </a:xfrm>
          <a:custGeom>
            <a:avLst/>
            <a:gdLst/>
            <a:ahLst/>
            <a:cxnLst/>
            <a:rect l="0" t="0" r="0" b="0"/>
            <a:pathLst>
              <a:path w="147400" h="294799">
                <a:moveTo>
                  <a:pt x="147399" y="0"/>
                </a:moveTo>
                <a:lnTo>
                  <a:pt x="127155" y="43963"/>
                </a:lnTo>
                <a:lnTo>
                  <a:pt x="93090" y="105448"/>
                </a:lnTo>
                <a:lnTo>
                  <a:pt x="70822" y="161069"/>
                </a:lnTo>
                <a:lnTo>
                  <a:pt x="39396" y="220126"/>
                </a:lnTo>
                <a:lnTo>
                  <a:pt x="8349" y="280675"/>
                </a:lnTo>
                <a:lnTo>
                  <a:pt x="0" y="2947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8488105" y="2502097"/>
            <a:ext cx="103149" cy="336913"/>
          </a:xfrm>
          <a:custGeom>
            <a:avLst/>
            <a:gdLst/>
            <a:ahLst/>
            <a:cxnLst/>
            <a:rect l="0" t="0" r="0" b="0"/>
            <a:pathLst>
              <a:path w="103149" h="336913">
                <a:moveTo>
                  <a:pt x="82092" y="0"/>
                </a:moveTo>
                <a:lnTo>
                  <a:pt x="43718" y="29308"/>
                </a:lnTo>
                <a:lnTo>
                  <a:pt x="28088" y="55087"/>
                </a:lnTo>
                <a:lnTo>
                  <a:pt x="5071" y="116028"/>
                </a:lnTo>
                <a:lnTo>
                  <a:pt x="0" y="153052"/>
                </a:lnTo>
                <a:lnTo>
                  <a:pt x="6691" y="206314"/>
                </a:lnTo>
                <a:lnTo>
                  <a:pt x="22669" y="262652"/>
                </a:lnTo>
                <a:lnTo>
                  <a:pt x="44921" y="304046"/>
                </a:lnTo>
                <a:lnTo>
                  <a:pt x="58163" y="320745"/>
                </a:lnTo>
                <a:lnTo>
                  <a:pt x="74966" y="329727"/>
                </a:lnTo>
                <a:lnTo>
                  <a:pt x="103148" y="3369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8624431" y="2615027"/>
            <a:ext cx="186135" cy="193023"/>
          </a:xfrm>
          <a:custGeom>
            <a:avLst/>
            <a:gdLst/>
            <a:ahLst/>
            <a:cxnLst/>
            <a:rect l="0" t="0" r="0" b="0"/>
            <a:pathLst>
              <a:path w="186135" h="193023">
                <a:moveTo>
                  <a:pt x="19465" y="181868"/>
                </a:moveTo>
                <a:lnTo>
                  <a:pt x="16346" y="139176"/>
                </a:lnTo>
                <a:lnTo>
                  <a:pt x="10400" y="86348"/>
                </a:lnTo>
                <a:lnTo>
                  <a:pt x="1990" y="35228"/>
                </a:lnTo>
                <a:lnTo>
                  <a:pt x="0" y="8680"/>
                </a:lnTo>
                <a:lnTo>
                  <a:pt x="1809" y="2069"/>
                </a:lnTo>
                <a:lnTo>
                  <a:pt x="5355" y="0"/>
                </a:lnTo>
                <a:lnTo>
                  <a:pt x="10059" y="961"/>
                </a:lnTo>
                <a:lnTo>
                  <a:pt x="14364" y="5112"/>
                </a:lnTo>
                <a:lnTo>
                  <a:pt x="44108" y="57816"/>
                </a:lnTo>
                <a:lnTo>
                  <a:pt x="64021" y="103075"/>
                </a:lnTo>
                <a:lnTo>
                  <a:pt x="110855" y="166068"/>
                </a:lnTo>
                <a:lnTo>
                  <a:pt x="131812" y="188365"/>
                </a:lnTo>
                <a:lnTo>
                  <a:pt x="139986" y="192048"/>
                </a:lnTo>
                <a:lnTo>
                  <a:pt x="158428" y="193022"/>
                </a:lnTo>
                <a:lnTo>
                  <a:pt x="165920" y="189304"/>
                </a:lnTo>
                <a:lnTo>
                  <a:pt x="177363" y="175814"/>
                </a:lnTo>
                <a:lnTo>
                  <a:pt x="184793" y="142900"/>
                </a:lnTo>
                <a:lnTo>
                  <a:pt x="186134" y="89856"/>
                </a:lnTo>
                <a:lnTo>
                  <a:pt x="179466" y="43676"/>
                </a:lnTo>
                <a:lnTo>
                  <a:pt x="177392" y="239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8875523" y="2660025"/>
            <a:ext cx="129906" cy="174163"/>
          </a:xfrm>
          <a:custGeom>
            <a:avLst/>
            <a:gdLst/>
            <a:ahLst/>
            <a:cxnLst/>
            <a:rect l="0" t="0" r="0" b="0"/>
            <a:pathLst>
              <a:path w="129906" h="174163">
                <a:moveTo>
                  <a:pt x="94757" y="0"/>
                </a:moveTo>
                <a:lnTo>
                  <a:pt x="106210" y="54144"/>
                </a:lnTo>
                <a:lnTo>
                  <a:pt x="122954" y="114624"/>
                </a:lnTo>
                <a:lnTo>
                  <a:pt x="129905" y="136342"/>
                </a:lnTo>
                <a:lnTo>
                  <a:pt x="129887" y="145876"/>
                </a:lnTo>
                <a:lnTo>
                  <a:pt x="123629" y="162710"/>
                </a:lnTo>
                <a:lnTo>
                  <a:pt x="116344" y="168134"/>
                </a:lnTo>
                <a:lnTo>
                  <a:pt x="95772" y="174162"/>
                </a:lnTo>
                <a:lnTo>
                  <a:pt x="63472" y="171966"/>
                </a:lnTo>
                <a:lnTo>
                  <a:pt x="0" y="1473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8928165" y="2649496"/>
            <a:ext cx="126343" cy="10530"/>
          </a:xfrm>
          <a:custGeom>
            <a:avLst/>
            <a:gdLst/>
            <a:ahLst/>
            <a:cxnLst/>
            <a:rect l="0" t="0" r="0" b="0"/>
            <a:pathLst>
              <a:path w="126343" h="10530">
                <a:moveTo>
                  <a:pt x="126342" y="0"/>
                </a:moveTo>
                <a:lnTo>
                  <a:pt x="88865" y="8333"/>
                </a:lnTo>
                <a:lnTo>
                  <a:pt x="27300" y="10239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9075565" y="2596853"/>
            <a:ext cx="80387" cy="305328"/>
          </a:xfrm>
          <a:custGeom>
            <a:avLst/>
            <a:gdLst/>
            <a:ahLst/>
            <a:cxnLst/>
            <a:rect l="0" t="0" r="0" b="0"/>
            <a:pathLst>
              <a:path w="80387" h="305328">
                <a:moveTo>
                  <a:pt x="0" y="0"/>
                </a:moveTo>
                <a:lnTo>
                  <a:pt x="42662" y="54115"/>
                </a:lnTo>
                <a:lnTo>
                  <a:pt x="64708" y="95047"/>
                </a:lnTo>
                <a:lnTo>
                  <a:pt x="79159" y="146504"/>
                </a:lnTo>
                <a:lnTo>
                  <a:pt x="80386" y="192498"/>
                </a:lnTo>
                <a:lnTo>
                  <a:pt x="60310" y="251691"/>
                </a:lnTo>
                <a:lnTo>
                  <a:pt x="43736" y="278386"/>
                </a:lnTo>
                <a:lnTo>
                  <a:pt x="10528" y="3053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6492069" y="3734918"/>
            <a:ext cx="21058" cy="263214"/>
          </a:xfrm>
          <a:custGeom>
            <a:avLst/>
            <a:gdLst/>
            <a:ahLst/>
            <a:cxnLst/>
            <a:rect l="0" t="0" r="0" b="0"/>
            <a:pathLst>
              <a:path w="21058" h="263214">
                <a:moveTo>
                  <a:pt x="21057" y="263213"/>
                </a:moveTo>
                <a:lnTo>
                  <a:pt x="15468" y="246445"/>
                </a:lnTo>
                <a:lnTo>
                  <a:pt x="19511" y="187767"/>
                </a:lnTo>
                <a:lnTo>
                  <a:pt x="20752" y="127427"/>
                </a:lnTo>
                <a:lnTo>
                  <a:pt x="13761" y="67588"/>
                </a:lnTo>
                <a:lnTo>
                  <a:pt x="8047" y="2006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6418369" y="3696504"/>
            <a:ext cx="249923" cy="313832"/>
          </a:xfrm>
          <a:custGeom>
            <a:avLst/>
            <a:gdLst/>
            <a:ahLst/>
            <a:cxnLst/>
            <a:rect l="0" t="0" r="0" b="0"/>
            <a:pathLst>
              <a:path w="249923" h="313832">
                <a:moveTo>
                  <a:pt x="0" y="38414"/>
                </a:moveTo>
                <a:lnTo>
                  <a:pt x="34898" y="9106"/>
                </a:lnTo>
                <a:lnTo>
                  <a:pt x="57234" y="1991"/>
                </a:lnTo>
                <a:lnTo>
                  <a:pt x="81589" y="0"/>
                </a:lnTo>
                <a:lnTo>
                  <a:pt x="142112" y="11287"/>
                </a:lnTo>
                <a:lnTo>
                  <a:pt x="187299" y="32969"/>
                </a:lnTo>
                <a:lnTo>
                  <a:pt x="212384" y="54089"/>
                </a:lnTo>
                <a:lnTo>
                  <a:pt x="227364" y="72287"/>
                </a:lnTo>
                <a:lnTo>
                  <a:pt x="243362" y="113441"/>
                </a:lnTo>
                <a:lnTo>
                  <a:pt x="249922" y="157091"/>
                </a:lnTo>
                <a:lnTo>
                  <a:pt x="246276" y="194070"/>
                </a:lnTo>
                <a:lnTo>
                  <a:pt x="219793" y="248685"/>
                </a:lnTo>
                <a:lnTo>
                  <a:pt x="205311" y="267569"/>
                </a:lnTo>
                <a:lnTo>
                  <a:pt x="151833" y="304519"/>
                </a:lnTo>
                <a:lnTo>
                  <a:pt x="124023" y="313831"/>
                </a:lnTo>
                <a:lnTo>
                  <a:pt x="62157" y="313184"/>
                </a:lnTo>
                <a:lnTo>
                  <a:pt x="42114" y="31215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6692110" y="3859753"/>
            <a:ext cx="136871" cy="144153"/>
          </a:xfrm>
          <a:custGeom>
            <a:avLst/>
            <a:gdLst/>
            <a:ahLst/>
            <a:cxnLst/>
            <a:rect l="0" t="0" r="0" b="0"/>
            <a:pathLst>
              <a:path w="136871" h="144153">
                <a:moveTo>
                  <a:pt x="0" y="64678"/>
                </a:moveTo>
                <a:lnTo>
                  <a:pt x="58617" y="73743"/>
                </a:lnTo>
                <a:lnTo>
                  <a:pt x="93407" y="69184"/>
                </a:lnTo>
                <a:lnTo>
                  <a:pt x="120353" y="54835"/>
                </a:lnTo>
                <a:lnTo>
                  <a:pt x="125859" y="46418"/>
                </a:lnTo>
                <a:lnTo>
                  <a:pt x="131976" y="24587"/>
                </a:lnTo>
                <a:lnTo>
                  <a:pt x="130098" y="15724"/>
                </a:lnTo>
                <a:lnTo>
                  <a:pt x="125337" y="8645"/>
                </a:lnTo>
                <a:lnTo>
                  <a:pt x="118653" y="2756"/>
                </a:lnTo>
                <a:lnTo>
                  <a:pt x="110687" y="0"/>
                </a:lnTo>
                <a:lnTo>
                  <a:pt x="92478" y="58"/>
                </a:lnTo>
                <a:lnTo>
                  <a:pt x="62497" y="6667"/>
                </a:lnTo>
                <a:lnTo>
                  <a:pt x="36975" y="21624"/>
                </a:lnTo>
                <a:lnTo>
                  <a:pt x="25012" y="37354"/>
                </a:lnTo>
                <a:lnTo>
                  <a:pt x="20184" y="46462"/>
                </a:lnTo>
                <a:lnTo>
                  <a:pt x="17939" y="65941"/>
                </a:lnTo>
                <a:lnTo>
                  <a:pt x="26031" y="107042"/>
                </a:lnTo>
                <a:lnTo>
                  <a:pt x="41118" y="132862"/>
                </a:lnTo>
                <a:lnTo>
                  <a:pt x="49639" y="138210"/>
                </a:lnTo>
                <a:lnTo>
                  <a:pt x="71585" y="144152"/>
                </a:lnTo>
                <a:lnTo>
                  <a:pt x="104658" y="141908"/>
                </a:lnTo>
                <a:lnTo>
                  <a:pt x="136870" y="12784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6871095" y="3703333"/>
            <a:ext cx="21058" cy="263213"/>
          </a:xfrm>
          <a:custGeom>
            <a:avLst/>
            <a:gdLst/>
            <a:ahLst/>
            <a:cxnLst/>
            <a:rect l="0" t="0" r="0" b="0"/>
            <a:pathLst>
              <a:path w="21058" h="263213">
                <a:moveTo>
                  <a:pt x="0" y="0"/>
                </a:moveTo>
                <a:lnTo>
                  <a:pt x="0" y="54144"/>
                </a:lnTo>
                <a:lnTo>
                  <a:pt x="5589" y="109091"/>
                </a:lnTo>
                <a:lnTo>
                  <a:pt x="10722" y="166174"/>
                </a:lnTo>
                <a:lnTo>
                  <a:pt x="18668" y="226324"/>
                </a:lnTo>
                <a:lnTo>
                  <a:pt x="21057" y="2632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6947597" y="3850534"/>
            <a:ext cx="165654" cy="147647"/>
          </a:xfrm>
          <a:custGeom>
            <a:avLst/>
            <a:gdLst/>
            <a:ahLst/>
            <a:cxnLst/>
            <a:rect l="0" t="0" r="0" b="0"/>
            <a:pathLst>
              <a:path w="165654" h="147647">
                <a:moveTo>
                  <a:pt x="91953" y="84426"/>
                </a:moveTo>
                <a:lnTo>
                  <a:pt x="88834" y="41734"/>
                </a:lnTo>
                <a:lnTo>
                  <a:pt x="82379" y="22168"/>
                </a:lnTo>
                <a:lnTo>
                  <a:pt x="71710" y="5673"/>
                </a:lnTo>
                <a:lnTo>
                  <a:pt x="64420" y="1508"/>
                </a:lnTo>
                <a:lnTo>
                  <a:pt x="46961" y="0"/>
                </a:lnTo>
                <a:lnTo>
                  <a:pt x="38562" y="3576"/>
                </a:lnTo>
                <a:lnTo>
                  <a:pt x="22990" y="16907"/>
                </a:lnTo>
                <a:lnTo>
                  <a:pt x="6659" y="44143"/>
                </a:lnTo>
                <a:lnTo>
                  <a:pt x="0" y="80029"/>
                </a:lnTo>
                <a:lnTo>
                  <a:pt x="3617" y="114708"/>
                </a:lnTo>
                <a:lnTo>
                  <a:pt x="12138" y="133370"/>
                </a:lnTo>
                <a:lnTo>
                  <a:pt x="17687" y="141621"/>
                </a:lnTo>
                <a:lnTo>
                  <a:pt x="24895" y="145953"/>
                </a:lnTo>
                <a:lnTo>
                  <a:pt x="42263" y="147646"/>
                </a:lnTo>
                <a:lnTo>
                  <a:pt x="49468" y="142950"/>
                </a:lnTo>
                <a:lnTo>
                  <a:pt x="79022" y="94573"/>
                </a:lnTo>
                <a:lnTo>
                  <a:pt x="89399" y="53718"/>
                </a:lnTo>
                <a:lnTo>
                  <a:pt x="90251" y="55765"/>
                </a:lnTo>
                <a:lnTo>
                  <a:pt x="90819" y="61809"/>
                </a:lnTo>
                <a:lnTo>
                  <a:pt x="102795" y="87083"/>
                </a:lnTo>
                <a:lnTo>
                  <a:pt x="121163" y="111209"/>
                </a:lnTo>
                <a:lnTo>
                  <a:pt x="165653" y="13706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7128718" y="3850732"/>
            <a:ext cx="192286" cy="147745"/>
          </a:xfrm>
          <a:custGeom>
            <a:avLst/>
            <a:gdLst/>
            <a:ahLst/>
            <a:cxnLst/>
            <a:rect l="0" t="0" r="0" b="0"/>
            <a:pathLst>
              <a:path w="192286" h="147745">
                <a:moveTo>
                  <a:pt x="5589" y="10528"/>
                </a:moveTo>
                <a:lnTo>
                  <a:pt x="0" y="27296"/>
                </a:lnTo>
                <a:lnTo>
                  <a:pt x="375" y="44887"/>
                </a:lnTo>
                <a:lnTo>
                  <a:pt x="7242" y="101187"/>
                </a:lnTo>
                <a:lnTo>
                  <a:pt x="16462" y="119451"/>
                </a:lnTo>
                <a:lnTo>
                  <a:pt x="23366" y="124088"/>
                </a:lnTo>
                <a:lnTo>
                  <a:pt x="40396" y="126120"/>
                </a:lnTo>
                <a:lnTo>
                  <a:pt x="48681" y="122684"/>
                </a:lnTo>
                <a:lnTo>
                  <a:pt x="64125" y="109508"/>
                </a:lnTo>
                <a:lnTo>
                  <a:pt x="80385" y="82360"/>
                </a:lnTo>
                <a:lnTo>
                  <a:pt x="83529" y="80643"/>
                </a:lnTo>
                <a:lnTo>
                  <a:pt x="85625" y="84177"/>
                </a:lnTo>
                <a:lnTo>
                  <a:pt x="90294" y="99413"/>
                </a:lnTo>
                <a:lnTo>
                  <a:pt x="112355" y="134670"/>
                </a:lnTo>
                <a:lnTo>
                  <a:pt x="118880" y="142423"/>
                </a:lnTo>
                <a:lnTo>
                  <a:pt x="126740" y="146421"/>
                </a:lnTo>
                <a:lnTo>
                  <a:pt x="144831" y="147744"/>
                </a:lnTo>
                <a:lnTo>
                  <a:pt x="153400" y="144119"/>
                </a:lnTo>
                <a:lnTo>
                  <a:pt x="169159" y="130733"/>
                </a:lnTo>
                <a:lnTo>
                  <a:pt x="185596" y="97877"/>
                </a:lnTo>
                <a:lnTo>
                  <a:pt x="192285" y="58506"/>
                </a:lnTo>
                <a:lnTo>
                  <a:pt x="184574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7368981" y="3871463"/>
            <a:ext cx="144353" cy="129387"/>
          </a:xfrm>
          <a:custGeom>
            <a:avLst/>
            <a:gdLst/>
            <a:ahLst/>
            <a:cxnLst/>
            <a:rect l="0" t="0" r="0" b="0"/>
            <a:pathLst>
              <a:path w="144353" h="129387">
                <a:moveTo>
                  <a:pt x="60124" y="74025"/>
                </a:moveTo>
                <a:lnTo>
                  <a:pt x="65714" y="57258"/>
                </a:lnTo>
                <a:lnTo>
                  <a:pt x="65338" y="39667"/>
                </a:lnTo>
                <a:lnTo>
                  <a:pt x="60101" y="21320"/>
                </a:lnTo>
                <a:lnTo>
                  <a:pt x="49976" y="5367"/>
                </a:lnTo>
                <a:lnTo>
                  <a:pt x="42830" y="1347"/>
                </a:lnTo>
                <a:lnTo>
                  <a:pt x="25531" y="0"/>
                </a:lnTo>
                <a:lnTo>
                  <a:pt x="18344" y="3618"/>
                </a:lnTo>
                <a:lnTo>
                  <a:pt x="7240" y="16997"/>
                </a:lnTo>
                <a:lnTo>
                  <a:pt x="0" y="49849"/>
                </a:lnTo>
                <a:lnTo>
                  <a:pt x="3445" y="89219"/>
                </a:lnTo>
                <a:lnTo>
                  <a:pt x="11927" y="110414"/>
                </a:lnTo>
                <a:lnTo>
                  <a:pt x="17464" y="119341"/>
                </a:lnTo>
                <a:lnTo>
                  <a:pt x="24665" y="122953"/>
                </a:lnTo>
                <a:lnTo>
                  <a:pt x="32975" y="123021"/>
                </a:lnTo>
                <a:lnTo>
                  <a:pt x="42024" y="120727"/>
                </a:lnTo>
                <a:lnTo>
                  <a:pt x="49228" y="115688"/>
                </a:lnTo>
                <a:lnTo>
                  <a:pt x="60350" y="100731"/>
                </a:lnTo>
                <a:lnTo>
                  <a:pt x="73189" y="72579"/>
                </a:lnTo>
                <a:lnTo>
                  <a:pt x="77023" y="70721"/>
                </a:lnTo>
                <a:lnTo>
                  <a:pt x="80749" y="74162"/>
                </a:lnTo>
                <a:lnTo>
                  <a:pt x="101011" y="115204"/>
                </a:lnTo>
                <a:lnTo>
                  <a:pt x="116900" y="126642"/>
                </a:lnTo>
                <a:lnTo>
                  <a:pt x="123712" y="128990"/>
                </a:lnTo>
                <a:lnTo>
                  <a:pt x="129422" y="129386"/>
                </a:lnTo>
                <a:lnTo>
                  <a:pt x="144352" y="12666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7523861" y="3829675"/>
            <a:ext cx="63173" cy="160633"/>
          </a:xfrm>
          <a:custGeom>
            <a:avLst/>
            <a:gdLst/>
            <a:ahLst/>
            <a:cxnLst/>
            <a:rect l="0" t="0" r="0" b="0"/>
            <a:pathLst>
              <a:path w="63173" h="160633">
                <a:moveTo>
                  <a:pt x="0" y="84228"/>
                </a:moveTo>
                <a:lnTo>
                  <a:pt x="17959" y="138103"/>
                </a:lnTo>
                <a:lnTo>
                  <a:pt x="25858" y="160632"/>
                </a:lnTo>
                <a:lnTo>
                  <a:pt x="9989" y="104313"/>
                </a:lnTo>
                <a:lnTo>
                  <a:pt x="2960" y="70292"/>
                </a:lnTo>
                <a:lnTo>
                  <a:pt x="1973" y="57390"/>
                </a:lnTo>
                <a:lnTo>
                  <a:pt x="7117" y="36815"/>
                </a:lnTo>
                <a:lnTo>
                  <a:pt x="11764" y="28053"/>
                </a:lnTo>
                <a:lnTo>
                  <a:pt x="26285" y="15197"/>
                </a:lnTo>
                <a:lnTo>
                  <a:pt x="47952" y="4503"/>
                </a:lnTo>
                <a:lnTo>
                  <a:pt x="63172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7614671" y="3817628"/>
            <a:ext cx="130290" cy="166601"/>
          </a:xfrm>
          <a:custGeom>
            <a:avLst/>
            <a:gdLst/>
            <a:ahLst/>
            <a:cxnLst/>
            <a:rect l="0" t="0" r="0" b="0"/>
            <a:pathLst>
              <a:path w="130290" h="166601">
                <a:moveTo>
                  <a:pt x="25004" y="75218"/>
                </a:moveTo>
                <a:lnTo>
                  <a:pt x="42984" y="90859"/>
                </a:lnTo>
                <a:lnTo>
                  <a:pt x="59902" y="98937"/>
                </a:lnTo>
                <a:lnTo>
                  <a:pt x="79119" y="100187"/>
                </a:lnTo>
                <a:lnTo>
                  <a:pt x="89157" y="98883"/>
                </a:lnTo>
                <a:lnTo>
                  <a:pt x="97018" y="94504"/>
                </a:lnTo>
                <a:lnTo>
                  <a:pt x="108873" y="80280"/>
                </a:lnTo>
                <a:lnTo>
                  <a:pt x="116534" y="46952"/>
                </a:lnTo>
                <a:lnTo>
                  <a:pt x="112087" y="27170"/>
                </a:lnTo>
                <a:lnTo>
                  <a:pt x="107626" y="18620"/>
                </a:lnTo>
                <a:lnTo>
                  <a:pt x="93310" y="5999"/>
                </a:lnTo>
                <a:lnTo>
                  <a:pt x="84579" y="996"/>
                </a:lnTo>
                <a:lnTo>
                  <a:pt x="75249" y="0"/>
                </a:lnTo>
                <a:lnTo>
                  <a:pt x="55524" y="5133"/>
                </a:lnTo>
                <a:lnTo>
                  <a:pt x="30277" y="21177"/>
                </a:lnTo>
                <a:lnTo>
                  <a:pt x="18379" y="37161"/>
                </a:lnTo>
                <a:lnTo>
                  <a:pt x="1208" y="76019"/>
                </a:lnTo>
                <a:lnTo>
                  <a:pt x="0" y="96631"/>
                </a:lnTo>
                <a:lnTo>
                  <a:pt x="4532" y="117490"/>
                </a:lnTo>
                <a:lnTo>
                  <a:pt x="14346" y="138459"/>
                </a:lnTo>
                <a:lnTo>
                  <a:pt x="29626" y="153238"/>
                </a:lnTo>
                <a:lnTo>
                  <a:pt x="49285" y="162536"/>
                </a:lnTo>
                <a:lnTo>
                  <a:pt x="85491" y="166600"/>
                </a:lnTo>
                <a:lnTo>
                  <a:pt x="130289" y="15944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7937676" y="3734918"/>
            <a:ext cx="91555" cy="315856"/>
          </a:xfrm>
          <a:custGeom>
            <a:avLst/>
            <a:gdLst/>
            <a:ahLst/>
            <a:cxnLst/>
            <a:rect l="0" t="0" r="0" b="0"/>
            <a:pathLst>
              <a:path w="91555" h="315856">
                <a:moveTo>
                  <a:pt x="81025" y="0"/>
                </a:moveTo>
                <a:lnTo>
                  <a:pt x="64257" y="5590"/>
                </a:lnTo>
                <a:lnTo>
                  <a:pt x="49786" y="17692"/>
                </a:lnTo>
                <a:lnTo>
                  <a:pt x="31605" y="44236"/>
                </a:lnTo>
                <a:lnTo>
                  <a:pt x="11259" y="96206"/>
                </a:lnTo>
                <a:lnTo>
                  <a:pt x="0" y="148379"/>
                </a:lnTo>
                <a:lnTo>
                  <a:pt x="865" y="189804"/>
                </a:lnTo>
                <a:lnTo>
                  <a:pt x="11639" y="240133"/>
                </a:lnTo>
                <a:lnTo>
                  <a:pt x="27191" y="267553"/>
                </a:lnTo>
                <a:lnTo>
                  <a:pt x="46617" y="290495"/>
                </a:lnTo>
                <a:lnTo>
                  <a:pt x="91554" y="31585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8078358" y="3772418"/>
            <a:ext cx="146740" cy="246771"/>
          </a:xfrm>
          <a:custGeom>
            <a:avLst/>
            <a:gdLst/>
            <a:ahLst/>
            <a:cxnLst/>
            <a:rect l="0" t="0" r="0" b="0"/>
            <a:pathLst>
              <a:path w="146740" h="246771">
                <a:moveTo>
                  <a:pt x="56157" y="246770"/>
                </a:moveTo>
                <a:lnTo>
                  <a:pt x="53037" y="204078"/>
                </a:lnTo>
                <a:lnTo>
                  <a:pt x="38198" y="143532"/>
                </a:lnTo>
                <a:lnTo>
                  <a:pt x="21007" y="80201"/>
                </a:lnTo>
                <a:lnTo>
                  <a:pt x="3507" y="25920"/>
                </a:lnTo>
                <a:lnTo>
                  <a:pt x="0" y="15308"/>
                </a:lnTo>
                <a:lnTo>
                  <a:pt x="2341" y="8234"/>
                </a:lnTo>
                <a:lnTo>
                  <a:pt x="8580" y="3518"/>
                </a:lnTo>
                <a:lnTo>
                  <a:pt x="17420" y="374"/>
                </a:lnTo>
                <a:lnTo>
                  <a:pt x="36600" y="0"/>
                </a:lnTo>
                <a:lnTo>
                  <a:pt x="55654" y="4903"/>
                </a:lnTo>
                <a:lnTo>
                  <a:pt x="86949" y="27115"/>
                </a:lnTo>
                <a:lnTo>
                  <a:pt x="122732" y="63296"/>
                </a:lnTo>
                <a:lnTo>
                  <a:pt x="141523" y="98691"/>
                </a:lnTo>
                <a:lnTo>
                  <a:pt x="146739" y="125195"/>
                </a:lnTo>
                <a:lnTo>
                  <a:pt x="142819" y="149452"/>
                </a:lnTo>
                <a:lnTo>
                  <a:pt x="127458" y="179720"/>
                </a:lnTo>
                <a:lnTo>
                  <a:pt x="113583" y="194743"/>
                </a:lnTo>
                <a:lnTo>
                  <a:pt x="56157" y="2362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8271551" y="3787561"/>
            <a:ext cx="115648" cy="235789"/>
          </a:xfrm>
          <a:custGeom>
            <a:avLst/>
            <a:gdLst/>
            <a:ahLst/>
            <a:cxnLst/>
            <a:rect l="0" t="0" r="0" b="0"/>
            <a:pathLst>
              <a:path w="115648" h="235789">
                <a:moveTo>
                  <a:pt x="20891" y="0"/>
                </a:moveTo>
                <a:lnTo>
                  <a:pt x="4102" y="56214"/>
                </a:lnTo>
                <a:lnTo>
                  <a:pt x="677" y="114786"/>
                </a:lnTo>
                <a:lnTo>
                  <a:pt x="0" y="177352"/>
                </a:lnTo>
                <a:lnTo>
                  <a:pt x="11062" y="217495"/>
                </a:lnTo>
                <a:lnTo>
                  <a:pt x="19018" y="225715"/>
                </a:lnTo>
                <a:lnTo>
                  <a:pt x="40335" y="234848"/>
                </a:lnTo>
                <a:lnTo>
                  <a:pt x="62288" y="235788"/>
                </a:lnTo>
                <a:lnTo>
                  <a:pt x="115647" y="2210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8271385" y="3882317"/>
            <a:ext cx="73700" cy="31587"/>
          </a:xfrm>
          <a:custGeom>
            <a:avLst/>
            <a:gdLst/>
            <a:ahLst/>
            <a:cxnLst/>
            <a:rect l="0" t="0" r="0" b="0"/>
            <a:pathLst>
              <a:path w="73700" h="31587">
                <a:moveTo>
                  <a:pt x="73699" y="0"/>
                </a:moveTo>
                <a:lnTo>
                  <a:pt x="15946" y="21331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8281913" y="3798089"/>
            <a:ext cx="136872" cy="31587"/>
          </a:xfrm>
          <a:custGeom>
            <a:avLst/>
            <a:gdLst/>
            <a:ahLst/>
            <a:cxnLst/>
            <a:rect l="0" t="0" r="0" b="0"/>
            <a:pathLst>
              <a:path w="136872" h="31587">
                <a:moveTo>
                  <a:pt x="136871" y="0"/>
                </a:moveTo>
                <a:lnTo>
                  <a:pt x="99393" y="8334"/>
                </a:lnTo>
                <a:lnTo>
                  <a:pt x="42725" y="18645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8397726" y="3724390"/>
            <a:ext cx="108617" cy="400084"/>
          </a:xfrm>
          <a:custGeom>
            <a:avLst/>
            <a:gdLst/>
            <a:ahLst/>
            <a:cxnLst/>
            <a:rect l="0" t="0" r="0" b="0"/>
            <a:pathLst>
              <a:path w="108617" h="400084">
                <a:moveTo>
                  <a:pt x="0" y="0"/>
                </a:moveTo>
                <a:lnTo>
                  <a:pt x="42663" y="54114"/>
                </a:lnTo>
                <a:lnTo>
                  <a:pt x="76112" y="106648"/>
                </a:lnTo>
                <a:lnTo>
                  <a:pt x="93847" y="158890"/>
                </a:lnTo>
                <a:lnTo>
                  <a:pt x="108616" y="219859"/>
                </a:lnTo>
                <a:lnTo>
                  <a:pt x="108092" y="270904"/>
                </a:lnTo>
                <a:lnTo>
                  <a:pt x="96265" y="332149"/>
                </a:lnTo>
                <a:lnTo>
                  <a:pt x="75731" y="379948"/>
                </a:lnTo>
                <a:lnTo>
                  <a:pt x="63172" y="40008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6361055" y="4969719"/>
            <a:ext cx="1870875" cy="632232"/>
            <a:chOff x="6361055" y="4969719"/>
            <a:chExt cx="1870875" cy="632232"/>
          </a:xfrm>
        </p:grpSpPr>
        <p:sp>
          <p:nvSpPr>
            <p:cNvPr id="69" name="Freeform 68"/>
            <p:cNvSpPr/>
            <p:nvPr/>
          </p:nvSpPr>
          <p:spPr>
            <a:xfrm>
              <a:off x="6361055" y="5032358"/>
              <a:ext cx="252684" cy="411666"/>
            </a:xfrm>
            <a:custGeom>
              <a:avLst/>
              <a:gdLst/>
              <a:ahLst/>
              <a:cxnLst/>
              <a:rect l="0" t="0" r="0" b="0"/>
              <a:pathLst>
                <a:path w="252684" h="411666">
                  <a:moveTo>
                    <a:pt x="0" y="359022"/>
                  </a:moveTo>
                  <a:lnTo>
                    <a:pt x="17957" y="303977"/>
                  </a:lnTo>
                  <a:lnTo>
                    <a:pt x="35149" y="244510"/>
                  </a:lnTo>
                  <a:lnTo>
                    <a:pt x="52649" y="190737"/>
                  </a:lnTo>
                  <a:lnTo>
                    <a:pt x="66682" y="148486"/>
                  </a:lnTo>
                  <a:lnTo>
                    <a:pt x="70191" y="144965"/>
                  </a:lnTo>
                  <a:lnTo>
                    <a:pt x="73700" y="146127"/>
                  </a:lnTo>
                  <a:lnTo>
                    <a:pt x="77209" y="150412"/>
                  </a:lnTo>
                  <a:lnTo>
                    <a:pt x="86423" y="203663"/>
                  </a:lnTo>
                  <a:lnTo>
                    <a:pt x="89200" y="216845"/>
                  </a:lnTo>
                  <a:lnTo>
                    <a:pt x="94562" y="224463"/>
                  </a:lnTo>
                  <a:lnTo>
                    <a:pt x="101645" y="228372"/>
                  </a:lnTo>
                  <a:lnTo>
                    <a:pt x="109877" y="229808"/>
                  </a:lnTo>
                  <a:lnTo>
                    <a:pt x="117705" y="227256"/>
                  </a:lnTo>
                  <a:lnTo>
                    <a:pt x="132642" y="215062"/>
                  </a:lnTo>
                  <a:lnTo>
                    <a:pt x="148615" y="188465"/>
                  </a:lnTo>
                  <a:lnTo>
                    <a:pt x="168154" y="129314"/>
                  </a:lnTo>
                  <a:lnTo>
                    <a:pt x="184794" y="66600"/>
                  </a:lnTo>
                  <a:lnTo>
                    <a:pt x="191700" y="14477"/>
                  </a:lnTo>
                  <a:lnTo>
                    <a:pt x="194480" y="2983"/>
                  </a:lnTo>
                  <a:lnTo>
                    <a:pt x="196333" y="0"/>
                  </a:lnTo>
                  <a:lnTo>
                    <a:pt x="197569" y="2691"/>
                  </a:lnTo>
                  <a:lnTo>
                    <a:pt x="199715" y="61580"/>
                  </a:lnTo>
                  <a:lnTo>
                    <a:pt x="199944" y="112314"/>
                  </a:lnTo>
                  <a:lnTo>
                    <a:pt x="201182" y="171280"/>
                  </a:lnTo>
                  <a:lnTo>
                    <a:pt x="207268" y="232035"/>
                  </a:lnTo>
                  <a:lnTo>
                    <a:pt x="210761" y="287601"/>
                  </a:lnTo>
                  <a:lnTo>
                    <a:pt x="218685" y="338770"/>
                  </a:lnTo>
                  <a:lnTo>
                    <a:pt x="229612" y="376028"/>
                  </a:lnTo>
                  <a:lnTo>
                    <a:pt x="252683" y="4116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650620" y="5235933"/>
              <a:ext cx="142104" cy="173938"/>
            </a:xfrm>
            <a:custGeom>
              <a:avLst/>
              <a:gdLst/>
              <a:ahLst/>
              <a:cxnLst/>
              <a:rect l="0" t="0" r="0" b="0"/>
              <a:pathLst>
                <a:path w="142104" h="173938">
                  <a:moveTo>
                    <a:pt x="89460" y="81747"/>
                  </a:moveTo>
                  <a:lnTo>
                    <a:pt x="86341" y="39056"/>
                  </a:lnTo>
                  <a:lnTo>
                    <a:pt x="83872" y="28720"/>
                  </a:lnTo>
                  <a:lnTo>
                    <a:pt x="71769" y="10997"/>
                  </a:lnTo>
                  <a:lnTo>
                    <a:pt x="63628" y="2995"/>
                  </a:lnTo>
                  <a:lnTo>
                    <a:pt x="55862" y="0"/>
                  </a:lnTo>
                  <a:lnTo>
                    <a:pt x="48343" y="343"/>
                  </a:lnTo>
                  <a:lnTo>
                    <a:pt x="33752" y="6963"/>
                  </a:lnTo>
                  <a:lnTo>
                    <a:pt x="19468" y="17705"/>
                  </a:lnTo>
                  <a:lnTo>
                    <a:pt x="11560" y="36516"/>
                  </a:lnTo>
                  <a:lnTo>
                    <a:pt x="0" y="91865"/>
                  </a:lnTo>
                  <a:lnTo>
                    <a:pt x="9902" y="144864"/>
                  </a:lnTo>
                  <a:lnTo>
                    <a:pt x="25203" y="170899"/>
                  </a:lnTo>
                  <a:lnTo>
                    <a:pt x="31414" y="173937"/>
                  </a:lnTo>
                  <a:lnTo>
                    <a:pt x="37895" y="173623"/>
                  </a:lnTo>
                  <a:lnTo>
                    <a:pt x="44555" y="171074"/>
                  </a:lnTo>
                  <a:lnTo>
                    <a:pt x="55075" y="158883"/>
                  </a:lnTo>
                  <a:lnTo>
                    <a:pt x="59518" y="150718"/>
                  </a:lnTo>
                  <a:lnTo>
                    <a:pt x="68988" y="103777"/>
                  </a:lnTo>
                  <a:lnTo>
                    <a:pt x="73472" y="101113"/>
                  </a:lnTo>
                  <a:lnTo>
                    <a:pt x="78801" y="101677"/>
                  </a:lnTo>
                  <a:lnTo>
                    <a:pt x="90962" y="108542"/>
                  </a:lnTo>
                  <a:lnTo>
                    <a:pt x="97481" y="113648"/>
                  </a:lnTo>
                  <a:lnTo>
                    <a:pt x="114082" y="119323"/>
                  </a:lnTo>
                  <a:lnTo>
                    <a:pt x="142103" y="123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813780" y="5222924"/>
              <a:ext cx="63172" cy="161514"/>
            </a:xfrm>
            <a:custGeom>
              <a:avLst/>
              <a:gdLst/>
              <a:ahLst/>
              <a:cxnLst/>
              <a:rect l="0" t="0" r="0" b="0"/>
              <a:pathLst>
                <a:path w="63172" h="161514">
                  <a:moveTo>
                    <a:pt x="0" y="73699"/>
                  </a:moveTo>
                  <a:lnTo>
                    <a:pt x="17958" y="137127"/>
                  </a:lnTo>
                  <a:lnTo>
                    <a:pt x="25858" y="161513"/>
                  </a:lnTo>
                  <a:lnTo>
                    <a:pt x="14397" y="115478"/>
                  </a:lnTo>
                  <a:lnTo>
                    <a:pt x="5448" y="54216"/>
                  </a:lnTo>
                  <a:lnTo>
                    <a:pt x="7203" y="21523"/>
                  </a:lnTo>
                  <a:lnTo>
                    <a:pt x="12991" y="14349"/>
                  </a:lnTo>
                  <a:lnTo>
                    <a:pt x="31900" y="6378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919065" y="5265038"/>
              <a:ext cx="31586" cy="63172"/>
            </a:xfrm>
            <a:custGeom>
              <a:avLst/>
              <a:gdLst/>
              <a:ahLst/>
              <a:cxnLst/>
              <a:rect l="0" t="0" r="0" b="0"/>
              <a:pathLst>
                <a:path w="31586" h="63172">
                  <a:moveTo>
                    <a:pt x="0" y="0"/>
                  </a:moveTo>
                  <a:lnTo>
                    <a:pt x="31585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887480" y="5222924"/>
              <a:ext cx="105286" cy="379027"/>
            </a:xfrm>
            <a:custGeom>
              <a:avLst/>
              <a:gdLst/>
              <a:ahLst/>
              <a:cxnLst/>
              <a:rect l="0" t="0" r="0" b="0"/>
              <a:pathLst>
                <a:path w="105286" h="379027">
                  <a:moveTo>
                    <a:pt x="105285" y="0"/>
                  </a:moveTo>
                  <a:lnTo>
                    <a:pt x="90630" y="53028"/>
                  </a:lnTo>
                  <a:lnTo>
                    <a:pt x="77087" y="103238"/>
                  </a:lnTo>
                  <a:lnTo>
                    <a:pt x="59645" y="166569"/>
                  </a:lnTo>
                  <a:lnTo>
                    <a:pt x="38384" y="227008"/>
                  </a:lnTo>
                  <a:lnTo>
                    <a:pt x="25541" y="276792"/>
                  </a:lnTo>
                  <a:lnTo>
                    <a:pt x="10721" y="33300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060398" y="5043940"/>
              <a:ext cx="27124" cy="294799"/>
            </a:xfrm>
            <a:custGeom>
              <a:avLst/>
              <a:gdLst/>
              <a:ahLst/>
              <a:cxnLst/>
              <a:rect l="0" t="0" r="0" b="0"/>
              <a:pathLst>
                <a:path w="27124" h="294799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13098" y="144322"/>
                  </a:lnTo>
                  <a:lnTo>
                    <a:pt x="15904" y="200127"/>
                  </a:lnTo>
                  <a:lnTo>
                    <a:pt x="23740" y="260667"/>
                  </a:lnTo>
                  <a:lnTo>
                    <a:pt x="2712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143177" y="5201054"/>
              <a:ext cx="123330" cy="147716"/>
            </a:xfrm>
            <a:custGeom>
              <a:avLst/>
              <a:gdLst/>
              <a:ahLst/>
              <a:cxnLst/>
              <a:rect l="0" t="0" r="0" b="0"/>
              <a:pathLst>
                <a:path w="123330" h="147716">
                  <a:moveTo>
                    <a:pt x="81215" y="74513"/>
                  </a:moveTo>
                  <a:lnTo>
                    <a:pt x="66560" y="21485"/>
                  </a:lnTo>
                  <a:lnTo>
                    <a:pt x="60917" y="13425"/>
                  </a:lnTo>
                  <a:lnTo>
                    <a:pt x="45288" y="1349"/>
                  </a:lnTo>
                  <a:lnTo>
                    <a:pt x="37376" y="0"/>
                  </a:lnTo>
                  <a:lnTo>
                    <a:pt x="29762" y="1441"/>
                  </a:lnTo>
                  <a:lnTo>
                    <a:pt x="22346" y="4741"/>
                  </a:lnTo>
                  <a:lnTo>
                    <a:pt x="10987" y="17766"/>
                  </a:lnTo>
                  <a:lnTo>
                    <a:pt x="3209" y="36424"/>
                  </a:lnTo>
                  <a:lnTo>
                    <a:pt x="0" y="72066"/>
                  </a:lnTo>
                  <a:lnTo>
                    <a:pt x="11883" y="126833"/>
                  </a:lnTo>
                  <a:lnTo>
                    <a:pt x="17446" y="135129"/>
                  </a:lnTo>
                  <a:lnTo>
                    <a:pt x="32986" y="147467"/>
                  </a:lnTo>
                  <a:lnTo>
                    <a:pt x="39703" y="147715"/>
                  </a:lnTo>
                  <a:lnTo>
                    <a:pt x="45352" y="144371"/>
                  </a:lnTo>
                  <a:lnTo>
                    <a:pt x="54747" y="131297"/>
                  </a:lnTo>
                  <a:lnTo>
                    <a:pt x="65443" y="103036"/>
                  </a:lnTo>
                  <a:lnTo>
                    <a:pt x="69650" y="52157"/>
                  </a:lnTo>
                  <a:lnTo>
                    <a:pt x="69995" y="38552"/>
                  </a:lnTo>
                  <a:lnTo>
                    <a:pt x="71395" y="34161"/>
                  </a:lnTo>
                  <a:lnTo>
                    <a:pt x="73498" y="35913"/>
                  </a:lnTo>
                  <a:lnTo>
                    <a:pt x="95417" y="96391"/>
                  </a:lnTo>
                  <a:lnTo>
                    <a:pt x="123329" y="137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279119" y="5190665"/>
              <a:ext cx="103201" cy="134812"/>
            </a:xfrm>
            <a:custGeom>
              <a:avLst/>
              <a:gdLst/>
              <a:ahLst/>
              <a:cxnLst/>
              <a:rect l="0" t="0" r="0" b="0"/>
              <a:pathLst>
                <a:path w="103201" h="134812">
                  <a:moveTo>
                    <a:pt x="8443" y="42788"/>
                  </a:moveTo>
                  <a:lnTo>
                    <a:pt x="2854" y="59555"/>
                  </a:lnTo>
                  <a:lnTo>
                    <a:pt x="6899" y="118233"/>
                  </a:lnTo>
                  <a:lnTo>
                    <a:pt x="7413" y="131689"/>
                  </a:lnTo>
                  <a:lnTo>
                    <a:pt x="6587" y="134811"/>
                  </a:lnTo>
                  <a:lnTo>
                    <a:pt x="2548" y="122681"/>
                  </a:lnTo>
                  <a:lnTo>
                    <a:pt x="0" y="76810"/>
                  </a:lnTo>
                  <a:lnTo>
                    <a:pt x="12690" y="22052"/>
                  </a:lnTo>
                  <a:lnTo>
                    <a:pt x="18293" y="13756"/>
                  </a:lnTo>
                  <a:lnTo>
                    <a:pt x="33878" y="1418"/>
                  </a:lnTo>
                  <a:lnTo>
                    <a:pt x="41777" y="0"/>
                  </a:lnTo>
                  <a:lnTo>
                    <a:pt x="49384" y="1394"/>
                  </a:lnTo>
                  <a:lnTo>
                    <a:pt x="56794" y="4664"/>
                  </a:lnTo>
                  <a:lnTo>
                    <a:pt x="68147" y="17655"/>
                  </a:lnTo>
                  <a:lnTo>
                    <a:pt x="92367" y="74940"/>
                  </a:lnTo>
                  <a:lnTo>
                    <a:pt x="103200" y="1164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405149" y="4969719"/>
              <a:ext cx="114041" cy="379556"/>
            </a:xfrm>
            <a:custGeom>
              <a:avLst/>
              <a:gdLst/>
              <a:ahLst/>
              <a:cxnLst/>
              <a:rect l="0" t="0" r="0" b="0"/>
              <a:pathLst>
                <a:path w="114041" h="379556">
                  <a:moveTo>
                    <a:pt x="50870" y="316376"/>
                  </a:moveTo>
                  <a:lnTo>
                    <a:pt x="62048" y="305198"/>
                  </a:lnTo>
                  <a:lnTo>
                    <a:pt x="67536" y="287232"/>
                  </a:lnTo>
                  <a:lnTo>
                    <a:pt x="68805" y="264818"/>
                  </a:lnTo>
                  <a:lnTo>
                    <a:pt x="65470" y="243159"/>
                  </a:lnTo>
                  <a:lnTo>
                    <a:pt x="56969" y="224953"/>
                  </a:lnTo>
                  <a:lnTo>
                    <a:pt x="51426" y="216823"/>
                  </a:lnTo>
                  <a:lnTo>
                    <a:pt x="44221" y="213742"/>
                  </a:lnTo>
                  <a:lnTo>
                    <a:pt x="35909" y="214028"/>
                  </a:lnTo>
                  <a:lnTo>
                    <a:pt x="26857" y="216559"/>
                  </a:lnTo>
                  <a:lnTo>
                    <a:pt x="19654" y="221755"/>
                  </a:lnTo>
                  <a:lnTo>
                    <a:pt x="8530" y="236888"/>
                  </a:lnTo>
                  <a:lnTo>
                    <a:pt x="1280" y="270727"/>
                  </a:lnTo>
                  <a:lnTo>
                    <a:pt x="0" y="322913"/>
                  </a:lnTo>
                  <a:lnTo>
                    <a:pt x="4084" y="346188"/>
                  </a:lnTo>
                  <a:lnTo>
                    <a:pt x="18549" y="373432"/>
                  </a:lnTo>
                  <a:lnTo>
                    <a:pt x="25813" y="377810"/>
                  </a:lnTo>
                  <a:lnTo>
                    <a:pt x="43243" y="379555"/>
                  </a:lnTo>
                  <a:lnTo>
                    <a:pt x="50464" y="376043"/>
                  </a:lnTo>
                  <a:lnTo>
                    <a:pt x="61608" y="362782"/>
                  </a:lnTo>
                  <a:lnTo>
                    <a:pt x="85675" y="299711"/>
                  </a:lnTo>
                  <a:lnTo>
                    <a:pt x="90818" y="253856"/>
                  </a:lnTo>
                  <a:lnTo>
                    <a:pt x="92342" y="197636"/>
                  </a:lnTo>
                  <a:lnTo>
                    <a:pt x="92794" y="142114"/>
                  </a:lnTo>
                  <a:lnTo>
                    <a:pt x="92927" y="88618"/>
                  </a:lnTo>
                  <a:lnTo>
                    <a:pt x="84567" y="27715"/>
                  </a:lnTo>
                  <a:lnTo>
                    <a:pt x="78325" y="3249"/>
                  </a:lnTo>
                  <a:lnTo>
                    <a:pt x="75022" y="0"/>
                  </a:lnTo>
                  <a:lnTo>
                    <a:pt x="71650" y="2513"/>
                  </a:lnTo>
                  <a:lnTo>
                    <a:pt x="68233" y="8868"/>
                  </a:lnTo>
                  <a:lnTo>
                    <a:pt x="63423" y="40169"/>
                  </a:lnTo>
                  <a:lnTo>
                    <a:pt x="69998" y="101192"/>
                  </a:lnTo>
                  <a:lnTo>
                    <a:pt x="74475" y="149673"/>
                  </a:lnTo>
                  <a:lnTo>
                    <a:pt x="80878" y="212867"/>
                  </a:lnTo>
                  <a:lnTo>
                    <a:pt x="90549" y="269240"/>
                  </a:lnTo>
                  <a:lnTo>
                    <a:pt x="103724" y="309145"/>
                  </a:lnTo>
                  <a:lnTo>
                    <a:pt x="114040" y="326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698675" y="5001826"/>
              <a:ext cx="73199" cy="410612"/>
            </a:xfrm>
            <a:custGeom>
              <a:avLst/>
              <a:gdLst/>
              <a:ahLst/>
              <a:cxnLst/>
              <a:rect l="0" t="0" r="0" b="0"/>
              <a:pathLst>
                <a:path w="73199" h="410612">
                  <a:moveTo>
                    <a:pt x="62670" y="0"/>
                  </a:moveTo>
                  <a:lnTo>
                    <a:pt x="33989" y="55044"/>
                  </a:lnTo>
                  <a:lnTo>
                    <a:pt x="12334" y="106452"/>
                  </a:lnTo>
                  <a:lnTo>
                    <a:pt x="2034" y="161667"/>
                  </a:lnTo>
                  <a:lnTo>
                    <a:pt x="0" y="224870"/>
                  </a:lnTo>
                  <a:lnTo>
                    <a:pt x="2717" y="280508"/>
                  </a:lnTo>
                  <a:lnTo>
                    <a:pt x="18640" y="343652"/>
                  </a:lnTo>
                  <a:lnTo>
                    <a:pt x="42621" y="385686"/>
                  </a:lnTo>
                  <a:lnTo>
                    <a:pt x="54929" y="399533"/>
                  </a:lnTo>
                  <a:lnTo>
                    <a:pt x="73198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797400" y="5099216"/>
              <a:ext cx="153459" cy="292165"/>
            </a:xfrm>
            <a:custGeom>
              <a:avLst/>
              <a:gdLst/>
              <a:ahLst/>
              <a:cxnLst/>
              <a:rect l="0" t="0" r="0" b="0"/>
              <a:pathLst>
                <a:path w="153459" h="292165">
                  <a:moveTo>
                    <a:pt x="16588" y="239522"/>
                  </a:moveTo>
                  <a:lnTo>
                    <a:pt x="9352" y="211966"/>
                  </a:lnTo>
                  <a:lnTo>
                    <a:pt x="6709" y="155743"/>
                  </a:lnTo>
                  <a:lnTo>
                    <a:pt x="6188" y="93641"/>
                  </a:lnTo>
                  <a:lnTo>
                    <a:pt x="4915" y="33454"/>
                  </a:lnTo>
                  <a:lnTo>
                    <a:pt x="0" y="0"/>
                  </a:lnTo>
                  <a:lnTo>
                    <a:pt x="850" y="1462"/>
                  </a:lnTo>
                  <a:lnTo>
                    <a:pt x="17054" y="54412"/>
                  </a:lnTo>
                  <a:lnTo>
                    <a:pt x="35366" y="111203"/>
                  </a:lnTo>
                  <a:lnTo>
                    <a:pt x="46770" y="128289"/>
                  </a:lnTo>
                  <a:lnTo>
                    <a:pt x="54257" y="132611"/>
                  </a:lnTo>
                  <a:lnTo>
                    <a:pt x="71934" y="134294"/>
                  </a:lnTo>
                  <a:lnTo>
                    <a:pt x="79222" y="128426"/>
                  </a:lnTo>
                  <a:lnTo>
                    <a:pt x="90438" y="106308"/>
                  </a:lnTo>
                  <a:lnTo>
                    <a:pt x="99935" y="45618"/>
                  </a:lnTo>
                  <a:lnTo>
                    <a:pt x="105493" y="16082"/>
                  </a:lnTo>
                  <a:lnTo>
                    <a:pt x="108613" y="11013"/>
                  </a:lnTo>
                  <a:lnTo>
                    <a:pt x="111863" y="12313"/>
                  </a:lnTo>
                  <a:lnTo>
                    <a:pt x="115200" y="17859"/>
                  </a:lnTo>
                  <a:lnTo>
                    <a:pt x="127790" y="74853"/>
                  </a:lnTo>
                  <a:lnTo>
                    <a:pt x="134609" y="136718"/>
                  </a:lnTo>
                  <a:lnTo>
                    <a:pt x="141285" y="199328"/>
                  </a:lnTo>
                  <a:lnTo>
                    <a:pt x="149840" y="254415"/>
                  </a:lnTo>
                  <a:lnTo>
                    <a:pt x="153458" y="2921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026621" y="5137547"/>
              <a:ext cx="143071" cy="253834"/>
            </a:xfrm>
            <a:custGeom>
              <a:avLst/>
              <a:gdLst/>
              <a:ahLst/>
              <a:cxnLst/>
              <a:rect l="0" t="0" r="0" b="0"/>
              <a:pathLst>
                <a:path w="143071" h="253834">
                  <a:moveTo>
                    <a:pt x="40050" y="243305"/>
                  </a:moveTo>
                  <a:lnTo>
                    <a:pt x="36930" y="194374"/>
                  </a:lnTo>
                  <a:lnTo>
                    <a:pt x="25396" y="140832"/>
                  </a:lnTo>
                  <a:lnTo>
                    <a:pt x="8383" y="77414"/>
                  </a:lnTo>
                  <a:lnTo>
                    <a:pt x="0" y="27652"/>
                  </a:lnTo>
                  <a:lnTo>
                    <a:pt x="2822" y="17648"/>
                  </a:lnTo>
                  <a:lnTo>
                    <a:pt x="8212" y="9808"/>
                  </a:lnTo>
                  <a:lnTo>
                    <a:pt x="15316" y="3413"/>
                  </a:lnTo>
                  <a:lnTo>
                    <a:pt x="23560" y="318"/>
                  </a:lnTo>
                  <a:lnTo>
                    <a:pt x="42080" y="0"/>
                  </a:lnTo>
                  <a:lnTo>
                    <a:pt x="58890" y="6878"/>
                  </a:lnTo>
                  <a:lnTo>
                    <a:pt x="88745" y="30357"/>
                  </a:lnTo>
                  <a:lnTo>
                    <a:pt x="116003" y="65930"/>
                  </a:lnTo>
                  <a:lnTo>
                    <a:pt x="137689" y="117174"/>
                  </a:lnTo>
                  <a:lnTo>
                    <a:pt x="143070" y="154200"/>
                  </a:lnTo>
                  <a:lnTo>
                    <a:pt x="139075" y="189217"/>
                  </a:lnTo>
                  <a:lnTo>
                    <a:pt x="130465" y="207957"/>
                  </a:lnTo>
                  <a:lnTo>
                    <a:pt x="117669" y="224085"/>
                  </a:lnTo>
                  <a:lnTo>
                    <a:pt x="100284" y="239052"/>
                  </a:lnTo>
                  <a:lnTo>
                    <a:pt x="80859" y="247263"/>
                  </a:lnTo>
                  <a:lnTo>
                    <a:pt x="50579" y="2538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129842" y="5033411"/>
              <a:ext cx="102088" cy="431669"/>
            </a:xfrm>
            <a:custGeom>
              <a:avLst/>
              <a:gdLst/>
              <a:ahLst/>
              <a:cxnLst/>
              <a:rect l="0" t="0" r="0" b="0"/>
              <a:pathLst>
                <a:path w="102088" h="431669">
                  <a:moveTo>
                    <a:pt x="0" y="0"/>
                  </a:moveTo>
                  <a:lnTo>
                    <a:pt x="9575" y="24046"/>
                  </a:lnTo>
                  <a:lnTo>
                    <a:pt x="46156" y="76210"/>
                  </a:lnTo>
                  <a:lnTo>
                    <a:pt x="75200" y="135583"/>
                  </a:lnTo>
                  <a:lnTo>
                    <a:pt x="90850" y="187136"/>
                  </a:lnTo>
                  <a:lnTo>
                    <a:pt x="102087" y="245499"/>
                  </a:lnTo>
                  <a:lnTo>
                    <a:pt x="99065" y="307416"/>
                  </a:lnTo>
                  <a:lnTo>
                    <a:pt x="78797" y="356302"/>
                  </a:lnTo>
                  <a:lnTo>
                    <a:pt x="34592" y="416998"/>
                  </a:lnTo>
                  <a:lnTo>
                    <a:pt x="21058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3" name="Straight Connector 82"/>
          <p:cNvCxnSpPr/>
          <p:nvPr/>
        </p:nvCxnSpPr>
        <p:spPr>
          <a:xfrm>
            <a:off x="6390766" y="1210817"/>
            <a:ext cx="370611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6380226" y="2453132"/>
            <a:ext cx="368503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6390766" y="3632327"/>
            <a:ext cx="370611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6422390" y="4948428"/>
            <a:ext cx="363232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Group 93"/>
          <p:cNvGrpSpPr/>
          <p:nvPr/>
        </p:nvGrpSpPr>
        <p:grpSpPr>
          <a:xfrm>
            <a:off x="7160855" y="722146"/>
            <a:ext cx="1072431" cy="625502"/>
            <a:chOff x="7160855" y="722146"/>
            <a:chExt cx="1072431" cy="625502"/>
          </a:xfrm>
        </p:grpSpPr>
        <p:sp>
          <p:nvSpPr>
            <p:cNvPr id="87" name="Freeform 86"/>
            <p:cNvSpPr/>
            <p:nvPr/>
          </p:nvSpPr>
          <p:spPr>
            <a:xfrm>
              <a:off x="7160855" y="722146"/>
              <a:ext cx="166980" cy="341233"/>
            </a:xfrm>
            <a:custGeom>
              <a:avLst/>
              <a:gdLst/>
              <a:ahLst/>
              <a:cxnLst/>
              <a:rect l="0" t="0" r="0" b="0"/>
              <a:pathLst>
                <a:path w="166980" h="341233">
                  <a:moveTo>
                    <a:pt x="40637" y="25377"/>
                  </a:moveTo>
                  <a:lnTo>
                    <a:pt x="29458" y="36555"/>
                  </a:lnTo>
                  <a:lnTo>
                    <a:pt x="23970" y="57641"/>
                  </a:lnTo>
                  <a:lnTo>
                    <a:pt x="14858" y="107659"/>
                  </a:lnTo>
                  <a:lnTo>
                    <a:pt x="10198" y="166976"/>
                  </a:lnTo>
                  <a:lnTo>
                    <a:pt x="9278" y="224966"/>
                  </a:lnTo>
                  <a:lnTo>
                    <a:pt x="3507" y="281481"/>
                  </a:lnTo>
                  <a:lnTo>
                    <a:pt x="0" y="323658"/>
                  </a:lnTo>
                  <a:lnTo>
                    <a:pt x="677" y="328346"/>
                  </a:lnTo>
                  <a:lnTo>
                    <a:pt x="2299" y="326792"/>
                  </a:lnTo>
                  <a:lnTo>
                    <a:pt x="6050" y="311417"/>
                  </a:lnTo>
                  <a:lnTo>
                    <a:pt x="11578" y="253887"/>
                  </a:lnTo>
                  <a:lnTo>
                    <a:pt x="20329" y="203438"/>
                  </a:lnTo>
                  <a:lnTo>
                    <a:pt x="27211" y="154565"/>
                  </a:lnTo>
                  <a:lnTo>
                    <a:pt x="32370" y="107329"/>
                  </a:lnTo>
                  <a:lnTo>
                    <a:pt x="39004" y="44554"/>
                  </a:lnTo>
                  <a:lnTo>
                    <a:pt x="45743" y="6882"/>
                  </a:lnTo>
                  <a:lnTo>
                    <a:pt x="49890" y="1349"/>
                  </a:lnTo>
                  <a:lnTo>
                    <a:pt x="54994" y="0"/>
                  </a:lnTo>
                  <a:lnTo>
                    <a:pt x="60737" y="1440"/>
                  </a:lnTo>
                  <a:lnTo>
                    <a:pt x="73357" y="15518"/>
                  </a:lnTo>
                  <a:lnTo>
                    <a:pt x="90496" y="49752"/>
                  </a:lnTo>
                  <a:lnTo>
                    <a:pt x="106768" y="103241"/>
                  </a:lnTo>
                  <a:lnTo>
                    <a:pt x="121247" y="157697"/>
                  </a:lnTo>
                  <a:lnTo>
                    <a:pt x="138889" y="214291"/>
                  </a:lnTo>
                  <a:lnTo>
                    <a:pt x="156449" y="275787"/>
                  </a:lnTo>
                  <a:lnTo>
                    <a:pt x="163859" y="308972"/>
                  </a:lnTo>
                  <a:lnTo>
                    <a:pt x="166979" y="3412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201492" y="958093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369948" y="758051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0" y="0"/>
                  </a:moveTo>
                  <a:lnTo>
                    <a:pt x="5589" y="58617"/>
                  </a:lnTo>
                  <a:lnTo>
                    <a:pt x="10722" y="113961"/>
                  </a:lnTo>
                  <a:lnTo>
                    <a:pt x="21789" y="176886"/>
                  </a:lnTo>
                  <a:lnTo>
                    <a:pt x="35239" y="234722"/>
                  </a:lnTo>
                  <a:lnTo>
                    <a:pt x="41926" y="290037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521809" y="758051"/>
              <a:ext cx="178460" cy="368100"/>
            </a:xfrm>
            <a:custGeom>
              <a:avLst/>
              <a:gdLst/>
              <a:ahLst/>
              <a:cxnLst/>
              <a:rect l="0" t="0" r="0" b="0"/>
              <a:pathLst>
                <a:path w="178460" h="368100">
                  <a:moveTo>
                    <a:pt x="6067" y="0"/>
                  </a:moveTo>
                  <a:lnTo>
                    <a:pt x="0" y="34792"/>
                  </a:lnTo>
                  <a:lnTo>
                    <a:pt x="4522" y="96777"/>
                  </a:lnTo>
                  <a:lnTo>
                    <a:pt x="5761" y="159757"/>
                  </a:lnTo>
                  <a:lnTo>
                    <a:pt x="13242" y="217257"/>
                  </a:lnTo>
                  <a:lnTo>
                    <a:pt x="15933" y="273676"/>
                  </a:lnTo>
                  <a:lnTo>
                    <a:pt x="15130" y="293599"/>
                  </a:lnTo>
                  <a:lnTo>
                    <a:pt x="13279" y="293999"/>
                  </a:lnTo>
                  <a:lnTo>
                    <a:pt x="10875" y="290756"/>
                  </a:lnTo>
                  <a:lnTo>
                    <a:pt x="11323" y="277794"/>
                  </a:lnTo>
                  <a:lnTo>
                    <a:pt x="21143" y="240877"/>
                  </a:lnTo>
                  <a:lnTo>
                    <a:pt x="36530" y="215780"/>
                  </a:lnTo>
                  <a:lnTo>
                    <a:pt x="52361" y="203917"/>
                  </a:lnTo>
                  <a:lnTo>
                    <a:pt x="61496" y="199116"/>
                  </a:lnTo>
                  <a:lnTo>
                    <a:pt x="81005" y="196901"/>
                  </a:lnTo>
                  <a:lnTo>
                    <a:pt x="101373" y="200985"/>
                  </a:lnTo>
                  <a:lnTo>
                    <a:pt x="131402" y="216439"/>
                  </a:lnTo>
                  <a:lnTo>
                    <a:pt x="147949" y="229166"/>
                  </a:lnTo>
                  <a:lnTo>
                    <a:pt x="164829" y="255075"/>
                  </a:lnTo>
                  <a:lnTo>
                    <a:pt x="177239" y="284978"/>
                  </a:lnTo>
                  <a:lnTo>
                    <a:pt x="178459" y="305642"/>
                  </a:lnTo>
                  <a:lnTo>
                    <a:pt x="173932" y="325354"/>
                  </a:lnTo>
                  <a:lnTo>
                    <a:pt x="164121" y="341914"/>
                  </a:lnTo>
                  <a:lnTo>
                    <a:pt x="139855" y="364390"/>
                  </a:lnTo>
                  <a:lnTo>
                    <a:pt x="129184" y="368099"/>
                  </a:lnTo>
                  <a:lnTo>
                    <a:pt x="91809" y="367730"/>
                  </a:lnTo>
                  <a:lnTo>
                    <a:pt x="37652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743466" y="957971"/>
              <a:ext cx="321364" cy="182854"/>
            </a:xfrm>
            <a:custGeom>
              <a:avLst/>
              <a:gdLst/>
              <a:ahLst/>
              <a:cxnLst/>
              <a:rect l="0" t="0" r="0" b="0"/>
              <a:pathLst>
                <a:path w="321364" h="182854">
                  <a:moveTo>
                    <a:pt x="89736" y="105407"/>
                  </a:moveTo>
                  <a:lnTo>
                    <a:pt x="100914" y="94228"/>
                  </a:lnTo>
                  <a:lnTo>
                    <a:pt x="106402" y="76262"/>
                  </a:lnTo>
                  <a:lnTo>
                    <a:pt x="107866" y="64920"/>
                  </a:lnTo>
                  <a:lnTo>
                    <a:pt x="103253" y="42959"/>
                  </a:lnTo>
                  <a:lnTo>
                    <a:pt x="87502" y="13984"/>
                  </a:lnTo>
                  <a:lnTo>
                    <a:pt x="81228" y="5854"/>
                  </a:lnTo>
                  <a:lnTo>
                    <a:pt x="73535" y="1603"/>
                  </a:lnTo>
                  <a:lnTo>
                    <a:pt x="55630" y="0"/>
                  </a:lnTo>
                  <a:lnTo>
                    <a:pt x="39093" y="6307"/>
                  </a:lnTo>
                  <a:lnTo>
                    <a:pt x="23944" y="18079"/>
                  </a:lnTo>
                  <a:lnTo>
                    <a:pt x="9413" y="35009"/>
                  </a:lnTo>
                  <a:lnTo>
                    <a:pt x="1395" y="60471"/>
                  </a:lnTo>
                  <a:lnTo>
                    <a:pt x="0" y="104571"/>
                  </a:lnTo>
                  <a:lnTo>
                    <a:pt x="5399" y="130771"/>
                  </a:lnTo>
                  <a:lnTo>
                    <a:pt x="15598" y="150215"/>
                  </a:lnTo>
                  <a:lnTo>
                    <a:pt x="23933" y="156336"/>
                  </a:lnTo>
                  <a:lnTo>
                    <a:pt x="45672" y="163137"/>
                  </a:lnTo>
                  <a:lnTo>
                    <a:pt x="55681" y="161441"/>
                  </a:lnTo>
                  <a:lnTo>
                    <a:pt x="73041" y="150198"/>
                  </a:lnTo>
                  <a:lnTo>
                    <a:pt x="85435" y="130383"/>
                  </a:lnTo>
                  <a:lnTo>
                    <a:pt x="93674" y="105979"/>
                  </a:lnTo>
                  <a:lnTo>
                    <a:pt x="99481" y="74121"/>
                  </a:lnTo>
                  <a:lnTo>
                    <a:pt x="102082" y="74021"/>
                  </a:lnTo>
                  <a:lnTo>
                    <a:pt x="108091" y="83269"/>
                  </a:lnTo>
                  <a:lnTo>
                    <a:pt x="135016" y="144954"/>
                  </a:lnTo>
                  <a:lnTo>
                    <a:pt x="148465" y="159248"/>
                  </a:lnTo>
                  <a:lnTo>
                    <a:pt x="166140" y="169501"/>
                  </a:lnTo>
                  <a:lnTo>
                    <a:pt x="173427" y="169193"/>
                  </a:lnTo>
                  <a:lnTo>
                    <a:pt x="179455" y="165478"/>
                  </a:lnTo>
                  <a:lnTo>
                    <a:pt x="189273" y="151992"/>
                  </a:lnTo>
                  <a:lnTo>
                    <a:pt x="200207" y="123499"/>
                  </a:lnTo>
                  <a:lnTo>
                    <a:pt x="203175" y="99020"/>
                  </a:lnTo>
                  <a:lnTo>
                    <a:pt x="205136" y="94130"/>
                  </a:lnTo>
                  <a:lnTo>
                    <a:pt x="207613" y="94379"/>
                  </a:lnTo>
                  <a:lnTo>
                    <a:pt x="213486" y="104015"/>
                  </a:lnTo>
                  <a:lnTo>
                    <a:pt x="219995" y="119996"/>
                  </a:lnTo>
                  <a:lnTo>
                    <a:pt x="220549" y="138797"/>
                  </a:lnTo>
                  <a:lnTo>
                    <a:pt x="219235" y="158851"/>
                  </a:lnTo>
                  <a:lnTo>
                    <a:pt x="222733" y="182853"/>
                  </a:lnTo>
                  <a:lnTo>
                    <a:pt x="221685" y="181604"/>
                  </a:lnTo>
                  <a:lnTo>
                    <a:pt x="219816" y="177262"/>
                  </a:lnTo>
                  <a:lnTo>
                    <a:pt x="216570" y="123910"/>
                  </a:lnTo>
                  <a:lnTo>
                    <a:pt x="216176" y="64218"/>
                  </a:lnTo>
                  <a:lnTo>
                    <a:pt x="219652" y="52211"/>
                  </a:lnTo>
                  <a:lnTo>
                    <a:pt x="225480" y="43037"/>
                  </a:lnTo>
                  <a:lnTo>
                    <a:pt x="232875" y="35751"/>
                  </a:lnTo>
                  <a:lnTo>
                    <a:pt x="241314" y="32063"/>
                  </a:lnTo>
                  <a:lnTo>
                    <a:pt x="260049" y="31086"/>
                  </a:lnTo>
                  <a:lnTo>
                    <a:pt x="276955" y="37670"/>
                  </a:lnTo>
                  <a:lnTo>
                    <a:pt x="284739" y="42702"/>
                  </a:lnTo>
                  <a:lnTo>
                    <a:pt x="296506" y="60770"/>
                  </a:lnTo>
                  <a:lnTo>
                    <a:pt x="316183" y="116773"/>
                  </a:lnTo>
                  <a:lnTo>
                    <a:pt x="321363" y="1791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132939" y="1000207"/>
              <a:ext cx="37176" cy="105286"/>
            </a:xfrm>
            <a:custGeom>
              <a:avLst/>
              <a:gdLst/>
              <a:ahLst/>
              <a:cxnLst/>
              <a:rect l="0" t="0" r="0" b="0"/>
              <a:pathLst>
                <a:path w="37176" h="105286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612" y="53875"/>
                  </a:lnTo>
                  <a:lnTo>
                    <a:pt x="37175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128000" y="958093"/>
              <a:ext cx="105286" cy="389555"/>
            </a:xfrm>
            <a:custGeom>
              <a:avLst/>
              <a:gdLst/>
              <a:ahLst/>
              <a:cxnLst/>
              <a:rect l="0" t="0" r="0" b="0"/>
              <a:pathLst>
                <a:path w="105286" h="389555">
                  <a:moveTo>
                    <a:pt x="105285" y="0"/>
                  </a:moveTo>
                  <a:lnTo>
                    <a:pt x="94106" y="16767"/>
                  </a:lnTo>
                  <a:lnTo>
                    <a:pt x="79290" y="72326"/>
                  </a:lnTo>
                  <a:lnTo>
                    <a:pt x="56888" y="135736"/>
                  </a:lnTo>
                  <a:lnTo>
                    <a:pt x="42259" y="198084"/>
                  </a:lnTo>
                  <a:lnTo>
                    <a:pt x="28105" y="255807"/>
                  </a:lnTo>
                  <a:lnTo>
                    <a:pt x="10532" y="314880"/>
                  </a:lnTo>
                  <a:lnTo>
                    <a:pt x="3120" y="35027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7039222" y="2029499"/>
            <a:ext cx="1347301" cy="411222"/>
            <a:chOff x="7039222" y="2029499"/>
            <a:chExt cx="1347301" cy="411222"/>
          </a:xfrm>
        </p:grpSpPr>
        <p:sp>
          <p:nvSpPr>
            <p:cNvPr id="95" name="Freeform 94"/>
            <p:cNvSpPr/>
            <p:nvPr/>
          </p:nvSpPr>
          <p:spPr>
            <a:xfrm>
              <a:off x="7039350" y="2050556"/>
              <a:ext cx="10401" cy="326384"/>
            </a:xfrm>
            <a:custGeom>
              <a:avLst/>
              <a:gdLst/>
              <a:ahLst/>
              <a:cxnLst/>
              <a:rect l="0" t="0" r="0" b="0"/>
              <a:pathLst>
                <a:path w="10401" h="326384">
                  <a:moveTo>
                    <a:pt x="10400" y="0"/>
                  </a:moveTo>
                  <a:lnTo>
                    <a:pt x="2067" y="37478"/>
                  </a:lnTo>
                  <a:lnTo>
                    <a:pt x="306" y="94491"/>
                  </a:lnTo>
                  <a:lnTo>
                    <a:pt x="0" y="144851"/>
                  </a:lnTo>
                  <a:lnTo>
                    <a:pt x="5499" y="196817"/>
                  </a:lnTo>
                  <a:lnTo>
                    <a:pt x="8948" y="249259"/>
                  </a:lnTo>
                  <a:lnTo>
                    <a:pt x="10113" y="306296"/>
                  </a:lnTo>
                  <a:lnTo>
                    <a:pt x="1040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170503" y="2040027"/>
              <a:ext cx="5590" cy="305328"/>
            </a:xfrm>
            <a:custGeom>
              <a:avLst/>
              <a:gdLst/>
              <a:ahLst/>
              <a:cxnLst/>
              <a:rect l="0" t="0" r="0" b="0"/>
              <a:pathLst>
                <a:path w="5590" h="305328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903" y="92999"/>
                  </a:lnTo>
                  <a:lnTo>
                    <a:pt x="5453" y="147745"/>
                  </a:lnTo>
                  <a:lnTo>
                    <a:pt x="5562" y="209209"/>
                  </a:lnTo>
                  <a:lnTo>
                    <a:pt x="5584" y="266930"/>
                  </a:lnTo>
                  <a:lnTo>
                    <a:pt x="5589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039222" y="2240069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7196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211684" y="2196167"/>
              <a:ext cx="132865" cy="128131"/>
            </a:xfrm>
            <a:custGeom>
              <a:avLst/>
              <a:gdLst/>
              <a:ahLst/>
              <a:cxnLst/>
              <a:rect l="0" t="0" r="0" b="0"/>
              <a:pathLst>
                <a:path w="132865" h="128131">
                  <a:moveTo>
                    <a:pt x="90750" y="64959"/>
                  </a:moveTo>
                  <a:lnTo>
                    <a:pt x="90750" y="42602"/>
                  </a:lnTo>
                  <a:lnTo>
                    <a:pt x="84510" y="25387"/>
                  </a:lnTo>
                  <a:lnTo>
                    <a:pt x="79571" y="17521"/>
                  </a:lnTo>
                  <a:lnTo>
                    <a:pt x="64724" y="5661"/>
                  </a:lnTo>
                  <a:lnTo>
                    <a:pt x="55853" y="860"/>
                  </a:lnTo>
                  <a:lnTo>
                    <a:pt x="47598" y="0"/>
                  </a:lnTo>
                  <a:lnTo>
                    <a:pt x="32187" y="5282"/>
                  </a:lnTo>
                  <a:lnTo>
                    <a:pt x="10357" y="21411"/>
                  </a:lnTo>
                  <a:lnTo>
                    <a:pt x="2377" y="40535"/>
                  </a:lnTo>
                  <a:lnTo>
                    <a:pt x="0" y="63463"/>
                  </a:lnTo>
                  <a:lnTo>
                    <a:pt x="2844" y="85351"/>
                  </a:lnTo>
                  <a:lnTo>
                    <a:pt x="11127" y="103658"/>
                  </a:lnTo>
                  <a:lnTo>
                    <a:pt x="16611" y="111815"/>
                  </a:lnTo>
                  <a:lnTo>
                    <a:pt x="23776" y="114914"/>
                  </a:lnTo>
                  <a:lnTo>
                    <a:pt x="32062" y="114640"/>
                  </a:lnTo>
                  <a:lnTo>
                    <a:pt x="41097" y="112118"/>
                  </a:lnTo>
                  <a:lnTo>
                    <a:pt x="57374" y="99956"/>
                  </a:lnTo>
                  <a:lnTo>
                    <a:pt x="64990" y="91800"/>
                  </a:lnTo>
                  <a:lnTo>
                    <a:pt x="73452" y="70259"/>
                  </a:lnTo>
                  <a:lnTo>
                    <a:pt x="75709" y="57964"/>
                  </a:lnTo>
                  <a:lnTo>
                    <a:pt x="78383" y="54447"/>
                  </a:lnTo>
                  <a:lnTo>
                    <a:pt x="81335" y="56781"/>
                  </a:lnTo>
                  <a:lnTo>
                    <a:pt x="110442" y="118355"/>
                  </a:lnTo>
                  <a:lnTo>
                    <a:pt x="115576" y="123953"/>
                  </a:lnTo>
                  <a:lnTo>
                    <a:pt x="120169" y="126515"/>
                  </a:lnTo>
                  <a:lnTo>
                    <a:pt x="132864" y="1281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382103" y="2187426"/>
              <a:ext cx="67731" cy="87996"/>
            </a:xfrm>
            <a:custGeom>
              <a:avLst/>
              <a:gdLst/>
              <a:ahLst/>
              <a:cxnLst/>
              <a:rect l="0" t="0" r="0" b="0"/>
              <a:pathLst>
                <a:path w="67731" h="87996">
                  <a:moveTo>
                    <a:pt x="4559" y="31586"/>
                  </a:moveTo>
                  <a:lnTo>
                    <a:pt x="7679" y="74278"/>
                  </a:lnTo>
                  <a:lnTo>
                    <a:pt x="10625" y="87995"/>
                  </a:lnTo>
                  <a:lnTo>
                    <a:pt x="8035" y="82393"/>
                  </a:lnTo>
                  <a:lnTo>
                    <a:pt x="0" y="53919"/>
                  </a:lnTo>
                  <a:lnTo>
                    <a:pt x="2922" y="32153"/>
                  </a:lnTo>
                  <a:lnTo>
                    <a:pt x="6977" y="21436"/>
                  </a:lnTo>
                  <a:lnTo>
                    <a:pt x="14361" y="14290"/>
                  </a:lnTo>
                  <a:lnTo>
                    <a:pt x="43598" y="4234"/>
                  </a:lnTo>
                  <a:lnTo>
                    <a:pt x="6773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498031" y="2187426"/>
              <a:ext cx="57088" cy="119401"/>
            </a:xfrm>
            <a:custGeom>
              <a:avLst/>
              <a:gdLst/>
              <a:ahLst/>
              <a:cxnLst/>
              <a:rect l="0" t="0" r="0" b="0"/>
              <a:pathLst>
                <a:path w="57088" h="119401">
                  <a:moveTo>
                    <a:pt x="4445" y="31586"/>
                  </a:moveTo>
                  <a:lnTo>
                    <a:pt x="7564" y="74278"/>
                  </a:lnTo>
                  <a:lnTo>
                    <a:pt x="20063" y="119400"/>
                  </a:lnTo>
                  <a:lnTo>
                    <a:pt x="586" y="62079"/>
                  </a:lnTo>
                  <a:lnTo>
                    <a:pt x="0" y="41629"/>
                  </a:lnTo>
                  <a:lnTo>
                    <a:pt x="4809" y="22012"/>
                  </a:lnTo>
                  <a:lnTo>
                    <a:pt x="14745" y="5494"/>
                  </a:lnTo>
                  <a:lnTo>
                    <a:pt x="21841" y="1323"/>
                  </a:lnTo>
                  <a:lnTo>
                    <a:pt x="5708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623228" y="2219012"/>
              <a:ext cx="16119" cy="84229"/>
            </a:xfrm>
            <a:custGeom>
              <a:avLst/>
              <a:gdLst/>
              <a:ahLst/>
              <a:cxnLst/>
              <a:rect l="0" t="0" r="0" b="0"/>
              <a:pathLst>
                <a:path w="16119" h="84229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6118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639346" y="212425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713046" y="2181837"/>
              <a:ext cx="107780" cy="155534"/>
            </a:xfrm>
            <a:custGeom>
              <a:avLst/>
              <a:gdLst/>
              <a:ahLst/>
              <a:cxnLst/>
              <a:rect l="0" t="0" r="0" b="0"/>
              <a:pathLst>
                <a:path w="107780" h="155534">
                  <a:moveTo>
                    <a:pt x="73699" y="5589"/>
                  </a:moveTo>
                  <a:lnTo>
                    <a:pt x="56931" y="0"/>
                  </a:lnTo>
                  <a:lnTo>
                    <a:pt x="39340" y="376"/>
                  </a:lnTo>
                  <a:lnTo>
                    <a:pt x="20994" y="5612"/>
                  </a:lnTo>
                  <a:lnTo>
                    <a:pt x="5041" y="15738"/>
                  </a:lnTo>
                  <a:lnTo>
                    <a:pt x="2190" y="21714"/>
                  </a:lnTo>
                  <a:lnTo>
                    <a:pt x="2630" y="28037"/>
                  </a:lnTo>
                  <a:lnTo>
                    <a:pt x="5262" y="34593"/>
                  </a:lnTo>
                  <a:lnTo>
                    <a:pt x="17547" y="44996"/>
                  </a:lnTo>
                  <a:lnTo>
                    <a:pt x="74315" y="71642"/>
                  </a:lnTo>
                  <a:lnTo>
                    <a:pt x="92690" y="85249"/>
                  </a:lnTo>
                  <a:lnTo>
                    <a:pt x="104756" y="102995"/>
                  </a:lnTo>
                  <a:lnTo>
                    <a:pt x="107779" y="122580"/>
                  </a:lnTo>
                  <a:lnTo>
                    <a:pt x="106947" y="132716"/>
                  </a:lnTo>
                  <a:lnTo>
                    <a:pt x="102883" y="140644"/>
                  </a:lnTo>
                  <a:lnTo>
                    <a:pt x="89009" y="152571"/>
                  </a:lnTo>
                  <a:lnTo>
                    <a:pt x="68026" y="155533"/>
                  </a:lnTo>
                  <a:lnTo>
                    <a:pt x="44271" y="151780"/>
                  </a:lnTo>
                  <a:lnTo>
                    <a:pt x="0" y="1319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860445" y="2029499"/>
              <a:ext cx="140187" cy="302079"/>
            </a:xfrm>
            <a:custGeom>
              <a:avLst/>
              <a:gdLst/>
              <a:ahLst/>
              <a:cxnLst/>
              <a:rect l="0" t="0" r="0" b="0"/>
              <a:pathLst>
                <a:path w="140187" h="302079">
                  <a:moveTo>
                    <a:pt x="0" y="0"/>
                  </a:moveTo>
                  <a:lnTo>
                    <a:pt x="8332" y="57264"/>
                  </a:lnTo>
                  <a:lnTo>
                    <a:pt x="15684" y="118156"/>
                  </a:lnTo>
                  <a:lnTo>
                    <a:pt x="19995" y="175245"/>
                  </a:lnTo>
                  <a:lnTo>
                    <a:pt x="20847" y="231581"/>
                  </a:lnTo>
                  <a:lnTo>
                    <a:pt x="22133" y="251494"/>
                  </a:lnTo>
                  <a:lnTo>
                    <a:pt x="24114" y="251891"/>
                  </a:lnTo>
                  <a:lnTo>
                    <a:pt x="26605" y="248646"/>
                  </a:lnTo>
                  <a:lnTo>
                    <a:pt x="45501" y="203438"/>
                  </a:lnTo>
                  <a:lnTo>
                    <a:pt x="51391" y="195287"/>
                  </a:lnTo>
                  <a:lnTo>
                    <a:pt x="58827" y="191023"/>
                  </a:lnTo>
                  <a:lnTo>
                    <a:pt x="76448" y="189404"/>
                  </a:lnTo>
                  <a:lnTo>
                    <a:pt x="92858" y="195704"/>
                  </a:lnTo>
                  <a:lnTo>
                    <a:pt x="122457" y="218812"/>
                  </a:lnTo>
                  <a:lnTo>
                    <a:pt x="138189" y="244598"/>
                  </a:lnTo>
                  <a:lnTo>
                    <a:pt x="140186" y="264298"/>
                  </a:lnTo>
                  <a:lnTo>
                    <a:pt x="139081" y="274465"/>
                  </a:lnTo>
                  <a:lnTo>
                    <a:pt x="134835" y="282412"/>
                  </a:lnTo>
                  <a:lnTo>
                    <a:pt x="120757" y="294363"/>
                  </a:lnTo>
                  <a:lnTo>
                    <a:pt x="87512" y="302078"/>
                  </a:lnTo>
                  <a:lnTo>
                    <a:pt x="53615" y="298775"/>
                  </a:lnTo>
                  <a:lnTo>
                    <a:pt x="41376" y="293446"/>
                  </a:lnTo>
                  <a:lnTo>
                    <a:pt x="31585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041624" y="2183701"/>
              <a:ext cx="218904" cy="140680"/>
            </a:xfrm>
            <a:custGeom>
              <a:avLst/>
              <a:gdLst/>
              <a:ahLst/>
              <a:cxnLst/>
              <a:rect l="0" t="0" r="0" b="0"/>
              <a:pathLst>
                <a:path w="218904" h="140680">
                  <a:moveTo>
                    <a:pt x="8333" y="24782"/>
                  </a:moveTo>
                  <a:lnTo>
                    <a:pt x="0" y="62260"/>
                  </a:lnTo>
                  <a:lnTo>
                    <a:pt x="1574" y="97108"/>
                  </a:lnTo>
                  <a:lnTo>
                    <a:pt x="3827" y="108095"/>
                  </a:lnTo>
                  <a:lnTo>
                    <a:pt x="15689" y="126541"/>
                  </a:lnTo>
                  <a:lnTo>
                    <a:pt x="23765" y="134735"/>
                  </a:lnTo>
                  <a:lnTo>
                    <a:pt x="33829" y="139029"/>
                  </a:lnTo>
                  <a:lnTo>
                    <a:pt x="57490" y="140679"/>
                  </a:lnTo>
                  <a:lnTo>
                    <a:pt x="66840" y="137142"/>
                  </a:lnTo>
                  <a:lnTo>
                    <a:pt x="80350" y="123853"/>
                  </a:lnTo>
                  <a:lnTo>
                    <a:pt x="94532" y="96641"/>
                  </a:lnTo>
                  <a:lnTo>
                    <a:pt x="100554" y="60762"/>
                  </a:lnTo>
                  <a:lnTo>
                    <a:pt x="104909" y="54618"/>
                  </a:lnTo>
                  <a:lnTo>
                    <a:pt x="111321" y="52862"/>
                  </a:lnTo>
                  <a:lnTo>
                    <a:pt x="119106" y="54030"/>
                  </a:lnTo>
                  <a:lnTo>
                    <a:pt x="125466" y="58319"/>
                  </a:lnTo>
                  <a:lnTo>
                    <a:pt x="135652" y="72443"/>
                  </a:lnTo>
                  <a:lnTo>
                    <a:pt x="147962" y="100125"/>
                  </a:lnTo>
                  <a:lnTo>
                    <a:pt x="148213" y="103087"/>
                  </a:lnTo>
                  <a:lnTo>
                    <a:pt x="146040" y="101552"/>
                  </a:lnTo>
                  <a:lnTo>
                    <a:pt x="142252" y="97019"/>
                  </a:lnTo>
                  <a:lnTo>
                    <a:pt x="131331" y="68283"/>
                  </a:lnTo>
                  <a:lnTo>
                    <a:pt x="130460" y="46456"/>
                  </a:lnTo>
                  <a:lnTo>
                    <a:pt x="131865" y="35722"/>
                  </a:lnTo>
                  <a:lnTo>
                    <a:pt x="136311" y="27396"/>
                  </a:lnTo>
                  <a:lnTo>
                    <a:pt x="150610" y="15026"/>
                  </a:lnTo>
                  <a:lnTo>
                    <a:pt x="178392" y="1484"/>
                  </a:lnTo>
                  <a:lnTo>
                    <a:pt x="195439" y="0"/>
                  </a:lnTo>
                  <a:lnTo>
                    <a:pt x="218903" y="3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197357" y="2199093"/>
              <a:ext cx="189166" cy="241628"/>
            </a:xfrm>
            <a:custGeom>
              <a:avLst/>
              <a:gdLst/>
              <a:ahLst/>
              <a:cxnLst/>
              <a:rect l="0" t="0" r="0" b="0"/>
              <a:pathLst>
                <a:path w="189166" h="241628">
                  <a:moveTo>
                    <a:pt x="178984" y="83090"/>
                  </a:moveTo>
                  <a:lnTo>
                    <a:pt x="184573" y="66322"/>
                  </a:lnTo>
                  <a:lnTo>
                    <a:pt x="184198" y="48732"/>
                  </a:lnTo>
                  <a:lnTo>
                    <a:pt x="178961" y="29215"/>
                  </a:lnTo>
                  <a:lnTo>
                    <a:pt x="168836" y="8843"/>
                  </a:lnTo>
                  <a:lnTo>
                    <a:pt x="161690" y="3176"/>
                  </a:lnTo>
                  <a:lnTo>
                    <a:pt x="153416" y="568"/>
                  </a:lnTo>
                  <a:lnTo>
                    <a:pt x="144391" y="0"/>
                  </a:lnTo>
                  <a:lnTo>
                    <a:pt x="128124" y="5607"/>
                  </a:lnTo>
                  <a:lnTo>
                    <a:pt x="120511" y="10377"/>
                  </a:lnTo>
                  <a:lnTo>
                    <a:pt x="108932" y="25037"/>
                  </a:lnTo>
                  <a:lnTo>
                    <a:pt x="101057" y="44421"/>
                  </a:lnTo>
                  <a:lnTo>
                    <a:pt x="97556" y="68633"/>
                  </a:lnTo>
                  <a:lnTo>
                    <a:pt x="102239" y="91873"/>
                  </a:lnTo>
                  <a:lnTo>
                    <a:pt x="106764" y="102983"/>
                  </a:lnTo>
                  <a:lnTo>
                    <a:pt x="114459" y="109220"/>
                  </a:lnTo>
                  <a:lnTo>
                    <a:pt x="135489" y="113031"/>
                  </a:lnTo>
                  <a:lnTo>
                    <a:pt x="144138" y="110070"/>
                  </a:lnTo>
                  <a:lnTo>
                    <a:pt x="156868" y="97421"/>
                  </a:lnTo>
                  <a:lnTo>
                    <a:pt x="163070" y="96153"/>
                  </a:lnTo>
                  <a:lnTo>
                    <a:pt x="169544" y="98818"/>
                  </a:lnTo>
                  <a:lnTo>
                    <a:pt x="176200" y="104104"/>
                  </a:lnTo>
                  <a:lnTo>
                    <a:pt x="183595" y="122455"/>
                  </a:lnTo>
                  <a:lnTo>
                    <a:pt x="188733" y="185890"/>
                  </a:lnTo>
                  <a:lnTo>
                    <a:pt x="189165" y="213397"/>
                  </a:lnTo>
                  <a:lnTo>
                    <a:pt x="185771" y="223774"/>
                  </a:lnTo>
                  <a:lnTo>
                    <a:pt x="172642" y="238423"/>
                  </a:lnTo>
                  <a:lnTo>
                    <a:pt x="164227" y="241627"/>
                  </a:lnTo>
                  <a:lnTo>
                    <a:pt x="116147" y="241485"/>
                  </a:lnTo>
                  <a:lnTo>
                    <a:pt x="56867" y="235520"/>
                  </a:lnTo>
                  <a:lnTo>
                    <a:pt x="0" y="2304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7083836" y="3124463"/>
            <a:ext cx="1042322" cy="336913"/>
            <a:chOff x="7083836" y="3124463"/>
            <a:chExt cx="1042322" cy="336913"/>
          </a:xfrm>
        </p:grpSpPr>
        <p:sp>
          <p:nvSpPr>
            <p:cNvPr id="108" name="Freeform 107"/>
            <p:cNvSpPr/>
            <p:nvPr/>
          </p:nvSpPr>
          <p:spPr>
            <a:xfrm>
              <a:off x="7189121" y="3198162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13821" y="27556"/>
                  </a:lnTo>
                  <a:lnTo>
                    <a:pt x="11179" y="83779"/>
                  </a:lnTo>
                  <a:lnTo>
                    <a:pt x="10657" y="145881"/>
                  </a:lnTo>
                  <a:lnTo>
                    <a:pt x="9383" y="206068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083836" y="3166577"/>
              <a:ext cx="305327" cy="63172"/>
            </a:xfrm>
            <a:custGeom>
              <a:avLst/>
              <a:gdLst/>
              <a:ahLst/>
              <a:cxnLst/>
              <a:rect l="0" t="0" r="0" b="0"/>
              <a:pathLst>
                <a:path w="305327" h="63172">
                  <a:moveTo>
                    <a:pt x="305326" y="0"/>
                  </a:moveTo>
                  <a:lnTo>
                    <a:pt x="250185" y="14654"/>
                  </a:lnTo>
                  <a:lnTo>
                    <a:pt x="192052" y="28198"/>
                  </a:lnTo>
                  <a:lnTo>
                    <a:pt x="128577" y="39018"/>
                  </a:lnTo>
                  <a:lnTo>
                    <a:pt x="70631" y="47091"/>
                  </a:lnTo>
                  <a:lnTo>
                    <a:pt x="17750" y="6024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269889" y="3292919"/>
              <a:ext cx="66632" cy="131085"/>
            </a:xfrm>
            <a:custGeom>
              <a:avLst/>
              <a:gdLst/>
              <a:ahLst/>
              <a:cxnLst/>
              <a:rect l="0" t="0" r="0" b="0"/>
              <a:pathLst>
                <a:path w="66632" h="131085">
                  <a:moveTo>
                    <a:pt x="13988" y="84228"/>
                  </a:moveTo>
                  <a:lnTo>
                    <a:pt x="8400" y="100995"/>
                  </a:lnTo>
                  <a:lnTo>
                    <a:pt x="8775" y="118586"/>
                  </a:lnTo>
                  <a:lnTo>
                    <a:pt x="10513" y="128190"/>
                  </a:lnTo>
                  <a:lnTo>
                    <a:pt x="9331" y="131084"/>
                  </a:lnTo>
                  <a:lnTo>
                    <a:pt x="6204" y="129503"/>
                  </a:lnTo>
                  <a:lnTo>
                    <a:pt x="1780" y="124940"/>
                  </a:lnTo>
                  <a:lnTo>
                    <a:pt x="0" y="117218"/>
                  </a:lnTo>
                  <a:lnTo>
                    <a:pt x="3085" y="85164"/>
                  </a:lnTo>
                  <a:lnTo>
                    <a:pt x="12578" y="52920"/>
                  </a:lnTo>
                  <a:lnTo>
                    <a:pt x="23500" y="31709"/>
                  </a:lnTo>
                  <a:lnTo>
                    <a:pt x="39273" y="16822"/>
                  </a:lnTo>
                  <a:lnTo>
                    <a:pt x="666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407130" y="3293777"/>
              <a:ext cx="105724" cy="136013"/>
            </a:xfrm>
            <a:custGeom>
              <a:avLst/>
              <a:gdLst/>
              <a:ahLst/>
              <a:cxnLst/>
              <a:rect l="0" t="0" r="0" b="0"/>
              <a:pathLst>
                <a:path w="105724" h="136013">
                  <a:moveTo>
                    <a:pt x="3089" y="41256"/>
                  </a:moveTo>
                  <a:lnTo>
                    <a:pt x="14268" y="52434"/>
                  </a:lnTo>
                  <a:lnTo>
                    <a:pt x="32234" y="57922"/>
                  </a:lnTo>
                  <a:lnTo>
                    <a:pt x="54647" y="59191"/>
                  </a:lnTo>
                  <a:lnTo>
                    <a:pt x="76307" y="55856"/>
                  </a:lnTo>
                  <a:lnTo>
                    <a:pt x="94512" y="44235"/>
                  </a:lnTo>
                  <a:lnTo>
                    <a:pt x="102642" y="36224"/>
                  </a:lnTo>
                  <a:lnTo>
                    <a:pt x="105723" y="27372"/>
                  </a:lnTo>
                  <a:lnTo>
                    <a:pt x="102906" y="8179"/>
                  </a:lnTo>
                  <a:lnTo>
                    <a:pt x="96540" y="2827"/>
                  </a:lnTo>
                  <a:lnTo>
                    <a:pt x="76989" y="0"/>
                  </a:lnTo>
                  <a:lnTo>
                    <a:pt x="45263" y="4985"/>
                  </a:lnTo>
                  <a:lnTo>
                    <a:pt x="19225" y="19461"/>
                  </a:lnTo>
                  <a:lnTo>
                    <a:pt x="7141" y="35078"/>
                  </a:lnTo>
                  <a:lnTo>
                    <a:pt x="2281" y="44156"/>
                  </a:lnTo>
                  <a:lnTo>
                    <a:pt x="0" y="63602"/>
                  </a:lnTo>
                  <a:lnTo>
                    <a:pt x="8069" y="104681"/>
                  </a:lnTo>
                  <a:lnTo>
                    <a:pt x="20511" y="122478"/>
                  </a:lnTo>
                  <a:lnTo>
                    <a:pt x="28741" y="130498"/>
                  </a:lnTo>
                  <a:lnTo>
                    <a:pt x="38908" y="134676"/>
                  </a:lnTo>
                  <a:lnTo>
                    <a:pt x="97846" y="1360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539367" y="3308358"/>
              <a:ext cx="113009" cy="143071"/>
            </a:xfrm>
            <a:custGeom>
              <a:avLst/>
              <a:gdLst/>
              <a:ahLst/>
              <a:cxnLst/>
              <a:rect l="0" t="0" r="0" b="0"/>
              <a:pathLst>
                <a:path w="113009" h="143071">
                  <a:moveTo>
                    <a:pt x="18252" y="58260"/>
                  </a:moveTo>
                  <a:lnTo>
                    <a:pt x="12662" y="75028"/>
                  </a:lnTo>
                  <a:lnTo>
                    <a:pt x="13037" y="92619"/>
                  </a:lnTo>
                  <a:lnTo>
                    <a:pt x="17222" y="138097"/>
                  </a:lnTo>
                  <a:lnTo>
                    <a:pt x="16395" y="143070"/>
                  </a:lnTo>
                  <a:lnTo>
                    <a:pt x="14674" y="142876"/>
                  </a:lnTo>
                  <a:lnTo>
                    <a:pt x="9642" y="132132"/>
                  </a:lnTo>
                  <a:lnTo>
                    <a:pt x="0" y="87107"/>
                  </a:lnTo>
                  <a:lnTo>
                    <a:pt x="1145" y="50040"/>
                  </a:lnTo>
                  <a:lnTo>
                    <a:pt x="7139" y="28870"/>
                  </a:lnTo>
                  <a:lnTo>
                    <a:pt x="17602" y="11663"/>
                  </a:lnTo>
                  <a:lnTo>
                    <a:pt x="26007" y="6138"/>
                  </a:lnTo>
                  <a:lnTo>
                    <a:pt x="47824" y="0"/>
                  </a:lnTo>
                  <a:lnTo>
                    <a:pt x="57854" y="703"/>
                  </a:lnTo>
                  <a:lnTo>
                    <a:pt x="75237" y="7723"/>
                  </a:lnTo>
                  <a:lnTo>
                    <a:pt x="87642" y="24881"/>
                  </a:lnTo>
                  <a:lnTo>
                    <a:pt x="107761" y="79081"/>
                  </a:lnTo>
                  <a:lnTo>
                    <a:pt x="113008" y="121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751594" y="3124463"/>
              <a:ext cx="6067" cy="326384"/>
            </a:xfrm>
            <a:custGeom>
              <a:avLst/>
              <a:gdLst/>
              <a:ahLst/>
              <a:cxnLst/>
              <a:rect l="0" t="0" r="0" b="0"/>
              <a:pathLst>
                <a:path w="6067" h="326384">
                  <a:moveTo>
                    <a:pt x="6066" y="0"/>
                  </a:moveTo>
                  <a:lnTo>
                    <a:pt x="0" y="40857"/>
                  </a:lnTo>
                  <a:lnTo>
                    <a:pt x="4521" y="101440"/>
                  </a:lnTo>
                  <a:lnTo>
                    <a:pt x="5609" y="156789"/>
                  </a:lnTo>
                  <a:lnTo>
                    <a:pt x="5930" y="210232"/>
                  </a:lnTo>
                  <a:lnTo>
                    <a:pt x="6026" y="259993"/>
                  </a:lnTo>
                  <a:lnTo>
                    <a:pt x="6054" y="298133"/>
                  </a:lnTo>
                  <a:lnTo>
                    <a:pt x="6066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641846" y="3229748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42778" y="3119"/>
                  </a:lnTo>
                  <a:lnTo>
                    <a:pt x="87475" y="14654"/>
                  </a:lnTo>
                  <a:lnTo>
                    <a:pt x="26799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827410" y="3271862"/>
              <a:ext cx="127400" cy="163703"/>
            </a:xfrm>
            <a:custGeom>
              <a:avLst/>
              <a:gdLst/>
              <a:ahLst/>
              <a:cxnLst/>
              <a:rect l="0" t="0" r="0" b="0"/>
              <a:pathLst>
                <a:path w="127400" h="163703">
                  <a:moveTo>
                    <a:pt x="77649" y="21057"/>
                  </a:moveTo>
                  <a:lnTo>
                    <a:pt x="46367" y="30632"/>
                  </a:lnTo>
                  <a:lnTo>
                    <a:pt x="30211" y="41300"/>
                  </a:lnTo>
                  <a:lnTo>
                    <a:pt x="18351" y="56960"/>
                  </a:lnTo>
                  <a:lnTo>
                    <a:pt x="1205" y="95609"/>
                  </a:lnTo>
                  <a:lnTo>
                    <a:pt x="0" y="116192"/>
                  </a:lnTo>
                  <a:lnTo>
                    <a:pt x="4534" y="135869"/>
                  </a:lnTo>
                  <a:lnTo>
                    <a:pt x="14348" y="152413"/>
                  </a:lnTo>
                  <a:lnTo>
                    <a:pt x="22580" y="157761"/>
                  </a:lnTo>
                  <a:lnTo>
                    <a:pt x="44205" y="163702"/>
                  </a:lnTo>
                  <a:lnTo>
                    <a:pt x="66294" y="160104"/>
                  </a:lnTo>
                  <a:lnTo>
                    <a:pt x="95341" y="144924"/>
                  </a:lnTo>
                  <a:lnTo>
                    <a:pt x="110079" y="131091"/>
                  </a:lnTo>
                  <a:lnTo>
                    <a:pt x="120528" y="113245"/>
                  </a:lnTo>
                  <a:lnTo>
                    <a:pt x="127399" y="77878"/>
                  </a:lnTo>
                  <a:lnTo>
                    <a:pt x="122767" y="57619"/>
                  </a:lnTo>
                  <a:lnTo>
                    <a:pt x="100729" y="25549"/>
                  </a:lnTo>
                  <a:lnTo>
                    <a:pt x="776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978758" y="3259130"/>
              <a:ext cx="147400" cy="163717"/>
            </a:xfrm>
            <a:custGeom>
              <a:avLst/>
              <a:gdLst/>
              <a:ahLst/>
              <a:cxnLst/>
              <a:rect l="0" t="0" r="0" b="0"/>
              <a:pathLst>
                <a:path w="147400" h="163717">
                  <a:moveTo>
                    <a:pt x="0" y="75903"/>
                  </a:moveTo>
                  <a:lnTo>
                    <a:pt x="3120" y="118594"/>
                  </a:lnTo>
                  <a:lnTo>
                    <a:pt x="15619" y="163716"/>
                  </a:lnTo>
                  <a:lnTo>
                    <a:pt x="5841" y="135386"/>
                  </a:lnTo>
                  <a:lnTo>
                    <a:pt x="769" y="74493"/>
                  </a:lnTo>
                  <a:lnTo>
                    <a:pt x="3347" y="36490"/>
                  </a:lnTo>
                  <a:lnTo>
                    <a:pt x="5741" y="25061"/>
                  </a:lnTo>
                  <a:lnTo>
                    <a:pt x="10847" y="16272"/>
                  </a:lnTo>
                  <a:lnTo>
                    <a:pt x="25878" y="3387"/>
                  </a:lnTo>
                  <a:lnTo>
                    <a:pt x="47377" y="0"/>
                  </a:lnTo>
                  <a:lnTo>
                    <a:pt x="70190" y="3564"/>
                  </a:lnTo>
                  <a:lnTo>
                    <a:pt x="88127" y="12947"/>
                  </a:lnTo>
                  <a:lnTo>
                    <a:pt x="111379" y="36972"/>
                  </a:lnTo>
                  <a:lnTo>
                    <a:pt x="127498" y="66318"/>
                  </a:lnTo>
                  <a:lnTo>
                    <a:pt x="138756" y="126474"/>
                  </a:lnTo>
                  <a:lnTo>
                    <a:pt x="147399" y="1601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274813" y="3292919"/>
              <a:ext cx="72237" cy="144749"/>
            </a:xfrm>
            <a:custGeom>
              <a:avLst/>
              <a:gdLst/>
              <a:ahLst/>
              <a:cxnLst/>
              <a:rect l="0" t="0" r="0" b="0"/>
              <a:pathLst>
                <a:path w="72237" h="144749">
                  <a:moveTo>
                    <a:pt x="9064" y="31585"/>
                  </a:moveTo>
                  <a:lnTo>
                    <a:pt x="9064" y="90202"/>
                  </a:lnTo>
                  <a:lnTo>
                    <a:pt x="7895" y="143423"/>
                  </a:lnTo>
                  <a:lnTo>
                    <a:pt x="5945" y="144748"/>
                  </a:lnTo>
                  <a:lnTo>
                    <a:pt x="3476" y="142122"/>
                  </a:lnTo>
                  <a:lnTo>
                    <a:pt x="0" y="116070"/>
                  </a:lnTo>
                  <a:lnTo>
                    <a:pt x="4558" y="84304"/>
                  </a:lnTo>
                  <a:lnTo>
                    <a:pt x="32388" y="30128"/>
                  </a:lnTo>
                  <a:lnTo>
                    <a:pt x="46337" y="16120"/>
                  </a:lnTo>
                  <a:lnTo>
                    <a:pt x="722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6955639" y="5715658"/>
            <a:ext cx="1203222" cy="489168"/>
            <a:chOff x="6955639" y="5715658"/>
            <a:chExt cx="1203222" cy="489168"/>
          </a:xfrm>
        </p:grpSpPr>
        <p:sp>
          <p:nvSpPr>
            <p:cNvPr id="119" name="Freeform 118"/>
            <p:cNvSpPr/>
            <p:nvPr/>
          </p:nvSpPr>
          <p:spPr>
            <a:xfrm>
              <a:off x="6955639" y="5730357"/>
              <a:ext cx="126027" cy="438027"/>
            </a:xfrm>
            <a:custGeom>
              <a:avLst/>
              <a:gdLst/>
              <a:ahLst/>
              <a:cxnLst/>
              <a:rect l="0" t="0" r="0" b="0"/>
              <a:pathLst>
                <a:path w="126027" h="438027">
                  <a:moveTo>
                    <a:pt x="41798" y="69529"/>
                  </a:moveTo>
                  <a:lnTo>
                    <a:pt x="33464" y="107007"/>
                  </a:lnTo>
                  <a:lnTo>
                    <a:pt x="31703" y="158430"/>
                  </a:lnTo>
                  <a:lnTo>
                    <a:pt x="25808" y="205314"/>
                  </a:lnTo>
                  <a:lnTo>
                    <a:pt x="22242" y="256251"/>
                  </a:lnTo>
                  <a:lnTo>
                    <a:pt x="13802" y="318628"/>
                  </a:lnTo>
                  <a:lnTo>
                    <a:pt x="7801" y="379823"/>
                  </a:lnTo>
                  <a:lnTo>
                    <a:pt x="5095" y="392205"/>
                  </a:lnTo>
                  <a:lnTo>
                    <a:pt x="3291" y="395780"/>
                  </a:lnTo>
                  <a:lnTo>
                    <a:pt x="2089" y="393484"/>
                  </a:lnTo>
                  <a:lnTo>
                    <a:pt x="0" y="335281"/>
                  </a:lnTo>
                  <a:lnTo>
                    <a:pt x="2865" y="271805"/>
                  </a:lnTo>
                  <a:lnTo>
                    <a:pt x="8035" y="224998"/>
                  </a:lnTo>
                  <a:lnTo>
                    <a:pt x="9567" y="174086"/>
                  </a:lnTo>
                  <a:lnTo>
                    <a:pt x="13141" y="125075"/>
                  </a:lnTo>
                  <a:lnTo>
                    <a:pt x="19239" y="66593"/>
                  </a:lnTo>
                  <a:lnTo>
                    <a:pt x="25885" y="29665"/>
                  </a:lnTo>
                  <a:lnTo>
                    <a:pt x="40852" y="2085"/>
                  </a:lnTo>
                  <a:lnTo>
                    <a:pt x="45846" y="0"/>
                  </a:lnTo>
                  <a:lnTo>
                    <a:pt x="50346" y="2119"/>
                  </a:lnTo>
                  <a:lnTo>
                    <a:pt x="54516" y="7042"/>
                  </a:lnTo>
                  <a:lnTo>
                    <a:pt x="73210" y="61401"/>
                  </a:lnTo>
                  <a:lnTo>
                    <a:pt x="80740" y="108064"/>
                  </a:lnTo>
                  <a:lnTo>
                    <a:pt x="86092" y="163225"/>
                  </a:lnTo>
                  <a:lnTo>
                    <a:pt x="95086" y="219733"/>
                  </a:lnTo>
                  <a:lnTo>
                    <a:pt x="102041" y="280930"/>
                  </a:lnTo>
                  <a:lnTo>
                    <a:pt x="107220" y="340397"/>
                  </a:lnTo>
                  <a:lnTo>
                    <a:pt x="119452" y="401714"/>
                  </a:lnTo>
                  <a:lnTo>
                    <a:pt x="126026" y="438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986908" y="6042041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10529"/>
                  </a:moveTo>
                  <a:lnTo>
                    <a:pt x="3622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093019" y="5898669"/>
              <a:ext cx="125517" cy="227601"/>
            </a:xfrm>
            <a:custGeom>
              <a:avLst/>
              <a:gdLst/>
              <a:ahLst/>
              <a:cxnLst/>
              <a:rect l="0" t="0" r="0" b="0"/>
              <a:pathLst>
                <a:path w="125517" h="227601">
                  <a:moveTo>
                    <a:pt x="9703" y="101258"/>
                  </a:moveTo>
                  <a:lnTo>
                    <a:pt x="15292" y="159875"/>
                  </a:lnTo>
                  <a:lnTo>
                    <a:pt x="18767" y="200255"/>
                  </a:lnTo>
                  <a:lnTo>
                    <a:pt x="18086" y="205860"/>
                  </a:lnTo>
                  <a:lnTo>
                    <a:pt x="16461" y="206088"/>
                  </a:lnTo>
                  <a:lnTo>
                    <a:pt x="11537" y="195812"/>
                  </a:lnTo>
                  <a:lnTo>
                    <a:pt x="1962" y="147968"/>
                  </a:lnTo>
                  <a:lnTo>
                    <a:pt x="0" y="99500"/>
                  </a:lnTo>
                  <a:lnTo>
                    <a:pt x="4926" y="36310"/>
                  </a:lnTo>
                  <a:lnTo>
                    <a:pt x="13819" y="13511"/>
                  </a:lnTo>
                  <a:lnTo>
                    <a:pt x="19466" y="4155"/>
                  </a:lnTo>
                  <a:lnTo>
                    <a:pt x="26740" y="258"/>
                  </a:lnTo>
                  <a:lnTo>
                    <a:pt x="35099" y="0"/>
                  </a:lnTo>
                  <a:lnTo>
                    <a:pt x="44181" y="2167"/>
                  </a:lnTo>
                  <a:lnTo>
                    <a:pt x="60511" y="13934"/>
                  </a:lnTo>
                  <a:lnTo>
                    <a:pt x="74398" y="30862"/>
                  </a:lnTo>
                  <a:lnTo>
                    <a:pt x="100467" y="92189"/>
                  </a:lnTo>
                  <a:lnTo>
                    <a:pt x="114892" y="144354"/>
                  </a:lnTo>
                  <a:lnTo>
                    <a:pt x="123418" y="199718"/>
                  </a:lnTo>
                  <a:lnTo>
                    <a:pt x="125516" y="2276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239592" y="5915374"/>
              <a:ext cx="136871" cy="189839"/>
            </a:xfrm>
            <a:custGeom>
              <a:avLst/>
              <a:gdLst/>
              <a:ahLst/>
              <a:cxnLst/>
              <a:rect l="0" t="0" r="0" b="0"/>
              <a:pathLst>
                <a:path w="136871" h="189839">
                  <a:moveTo>
                    <a:pt x="0" y="52968"/>
                  </a:moveTo>
                  <a:lnTo>
                    <a:pt x="9065" y="111584"/>
                  </a:lnTo>
                  <a:lnTo>
                    <a:pt x="18669" y="171301"/>
                  </a:lnTo>
                  <a:lnTo>
                    <a:pt x="18826" y="188618"/>
                  </a:lnTo>
                  <a:lnTo>
                    <a:pt x="17230" y="186686"/>
                  </a:lnTo>
                  <a:lnTo>
                    <a:pt x="13507" y="170890"/>
                  </a:lnTo>
                  <a:lnTo>
                    <a:pt x="11117" y="116209"/>
                  </a:lnTo>
                  <a:lnTo>
                    <a:pt x="10645" y="60000"/>
                  </a:lnTo>
                  <a:lnTo>
                    <a:pt x="16152" y="23466"/>
                  </a:lnTo>
                  <a:lnTo>
                    <a:pt x="21297" y="14583"/>
                  </a:lnTo>
                  <a:lnTo>
                    <a:pt x="36372" y="1592"/>
                  </a:lnTo>
                  <a:lnTo>
                    <a:pt x="44135" y="0"/>
                  </a:lnTo>
                  <a:lnTo>
                    <a:pt x="51650" y="1279"/>
                  </a:lnTo>
                  <a:lnTo>
                    <a:pt x="59000" y="4470"/>
                  </a:lnTo>
                  <a:lnTo>
                    <a:pt x="80523" y="25730"/>
                  </a:lnTo>
                  <a:lnTo>
                    <a:pt x="108161" y="84935"/>
                  </a:lnTo>
                  <a:lnTo>
                    <a:pt x="121537" y="135148"/>
                  </a:lnTo>
                  <a:lnTo>
                    <a:pt x="126088" y="171554"/>
                  </a:lnTo>
                  <a:lnTo>
                    <a:pt x="136870" y="1898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379186" y="5925978"/>
              <a:ext cx="155205" cy="200292"/>
            </a:xfrm>
            <a:custGeom>
              <a:avLst/>
              <a:gdLst/>
              <a:ahLst/>
              <a:cxnLst/>
              <a:rect l="0" t="0" r="0" b="0"/>
              <a:pathLst>
                <a:path w="155205" h="200292">
                  <a:moveTo>
                    <a:pt x="81505" y="95006"/>
                  </a:moveTo>
                  <a:lnTo>
                    <a:pt x="97146" y="77026"/>
                  </a:lnTo>
                  <a:lnTo>
                    <a:pt x="105224" y="60108"/>
                  </a:lnTo>
                  <a:lnTo>
                    <a:pt x="106474" y="40892"/>
                  </a:lnTo>
                  <a:lnTo>
                    <a:pt x="101962" y="21822"/>
                  </a:lnTo>
                  <a:lnTo>
                    <a:pt x="92157" y="5548"/>
                  </a:lnTo>
                  <a:lnTo>
                    <a:pt x="83926" y="1442"/>
                  </a:lnTo>
                  <a:lnTo>
                    <a:pt x="62303" y="0"/>
                  </a:lnTo>
                  <a:lnTo>
                    <a:pt x="52326" y="3593"/>
                  </a:lnTo>
                  <a:lnTo>
                    <a:pt x="35000" y="16943"/>
                  </a:lnTo>
                  <a:lnTo>
                    <a:pt x="17683" y="44190"/>
                  </a:lnTo>
                  <a:lnTo>
                    <a:pt x="2520" y="86009"/>
                  </a:lnTo>
                  <a:lnTo>
                    <a:pt x="0" y="123406"/>
                  </a:lnTo>
                  <a:lnTo>
                    <a:pt x="12135" y="178815"/>
                  </a:lnTo>
                  <a:lnTo>
                    <a:pt x="17711" y="184804"/>
                  </a:lnTo>
                  <a:lnTo>
                    <a:pt x="24938" y="187627"/>
                  </a:lnTo>
                  <a:lnTo>
                    <a:pt x="33265" y="188339"/>
                  </a:lnTo>
                  <a:lnTo>
                    <a:pt x="48756" y="182890"/>
                  </a:lnTo>
                  <a:lnTo>
                    <a:pt x="56163" y="178162"/>
                  </a:lnTo>
                  <a:lnTo>
                    <a:pt x="67512" y="163549"/>
                  </a:lnTo>
                  <a:lnTo>
                    <a:pt x="75286" y="144187"/>
                  </a:lnTo>
                  <a:lnTo>
                    <a:pt x="86275" y="85639"/>
                  </a:lnTo>
                  <a:lnTo>
                    <a:pt x="89364" y="81743"/>
                  </a:lnTo>
                  <a:lnTo>
                    <a:pt x="92594" y="82655"/>
                  </a:lnTo>
                  <a:lnTo>
                    <a:pt x="95916" y="86772"/>
                  </a:lnTo>
                  <a:lnTo>
                    <a:pt x="113139" y="144947"/>
                  </a:lnTo>
                  <a:lnTo>
                    <a:pt x="121301" y="166335"/>
                  </a:lnTo>
                  <a:lnTo>
                    <a:pt x="137879" y="189190"/>
                  </a:lnTo>
                  <a:lnTo>
                    <a:pt x="155204" y="2002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587347" y="5906691"/>
              <a:ext cx="108249" cy="298135"/>
            </a:xfrm>
            <a:custGeom>
              <a:avLst/>
              <a:gdLst/>
              <a:ahLst/>
              <a:cxnLst/>
              <a:rect l="0" t="0" r="0" b="0"/>
              <a:pathLst>
                <a:path w="108249" h="298135">
                  <a:moveTo>
                    <a:pt x="20742" y="72179"/>
                  </a:moveTo>
                  <a:lnTo>
                    <a:pt x="15154" y="88947"/>
                  </a:lnTo>
                  <a:lnTo>
                    <a:pt x="15528" y="106538"/>
                  </a:lnTo>
                  <a:lnTo>
                    <a:pt x="19712" y="157605"/>
                  </a:lnTo>
                  <a:lnTo>
                    <a:pt x="20539" y="215612"/>
                  </a:lnTo>
                  <a:lnTo>
                    <a:pt x="20702" y="275250"/>
                  </a:lnTo>
                  <a:lnTo>
                    <a:pt x="19555" y="298134"/>
                  </a:lnTo>
                  <a:lnTo>
                    <a:pt x="17611" y="297685"/>
                  </a:lnTo>
                  <a:lnTo>
                    <a:pt x="15145" y="292706"/>
                  </a:lnTo>
                  <a:lnTo>
                    <a:pt x="7744" y="229916"/>
                  </a:lnTo>
                  <a:lnTo>
                    <a:pt x="1278" y="173917"/>
                  </a:lnTo>
                  <a:lnTo>
                    <a:pt x="0" y="110559"/>
                  </a:lnTo>
                  <a:lnTo>
                    <a:pt x="2867" y="54890"/>
                  </a:lnTo>
                  <a:lnTo>
                    <a:pt x="14352" y="9753"/>
                  </a:lnTo>
                  <a:lnTo>
                    <a:pt x="21161" y="3655"/>
                  </a:lnTo>
                  <a:lnTo>
                    <a:pt x="30380" y="760"/>
                  </a:lnTo>
                  <a:lnTo>
                    <a:pt x="41205" y="0"/>
                  </a:lnTo>
                  <a:lnTo>
                    <a:pt x="59473" y="5395"/>
                  </a:lnTo>
                  <a:lnTo>
                    <a:pt x="75390" y="16761"/>
                  </a:lnTo>
                  <a:lnTo>
                    <a:pt x="96336" y="42891"/>
                  </a:lnTo>
                  <a:lnTo>
                    <a:pt x="106202" y="62672"/>
                  </a:lnTo>
                  <a:lnTo>
                    <a:pt x="108248" y="86281"/>
                  </a:lnTo>
                  <a:lnTo>
                    <a:pt x="104088" y="110032"/>
                  </a:lnTo>
                  <a:lnTo>
                    <a:pt x="94439" y="128387"/>
                  </a:lnTo>
                  <a:lnTo>
                    <a:pt x="79233" y="141224"/>
                  </a:lnTo>
                  <a:lnTo>
                    <a:pt x="52328" y="1564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717620" y="5926228"/>
              <a:ext cx="120856" cy="169152"/>
            </a:xfrm>
            <a:custGeom>
              <a:avLst/>
              <a:gdLst/>
              <a:ahLst/>
              <a:cxnLst/>
              <a:rect l="0" t="0" r="0" b="0"/>
              <a:pathLst>
                <a:path w="120856" h="169152">
                  <a:moveTo>
                    <a:pt x="79983" y="31585"/>
                  </a:moveTo>
                  <a:lnTo>
                    <a:pt x="63215" y="25996"/>
                  </a:lnTo>
                  <a:lnTo>
                    <a:pt x="45623" y="29491"/>
                  </a:lnTo>
                  <a:lnTo>
                    <a:pt x="19109" y="44612"/>
                  </a:lnTo>
                  <a:lnTo>
                    <a:pt x="11324" y="50799"/>
                  </a:lnTo>
                  <a:lnTo>
                    <a:pt x="2674" y="70150"/>
                  </a:lnTo>
                  <a:lnTo>
                    <a:pt x="0" y="93179"/>
                  </a:lnTo>
                  <a:lnTo>
                    <a:pt x="2711" y="115112"/>
                  </a:lnTo>
                  <a:lnTo>
                    <a:pt x="16403" y="147191"/>
                  </a:lnTo>
                  <a:lnTo>
                    <a:pt x="31838" y="162124"/>
                  </a:lnTo>
                  <a:lnTo>
                    <a:pt x="40867" y="167744"/>
                  </a:lnTo>
                  <a:lnTo>
                    <a:pt x="49226" y="169151"/>
                  </a:lnTo>
                  <a:lnTo>
                    <a:pt x="57139" y="167750"/>
                  </a:lnTo>
                  <a:lnTo>
                    <a:pt x="72169" y="159953"/>
                  </a:lnTo>
                  <a:lnTo>
                    <a:pt x="93786" y="141240"/>
                  </a:lnTo>
                  <a:lnTo>
                    <a:pt x="107954" y="123605"/>
                  </a:lnTo>
                  <a:lnTo>
                    <a:pt x="115811" y="100949"/>
                  </a:lnTo>
                  <a:lnTo>
                    <a:pt x="120855" y="48276"/>
                  </a:lnTo>
                  <a:lnTo>
                    <a:pt x="115306" y="26915"/>
                  </a:lnTo>
                  <a:lnTo>
                    <a:pt x="110551" y="17944"/>
                  </a:lnTo>
                  <a:lnTo>
                    <a:pt x="102701" y="11962"/>
                  </a:lnTo>
                  <a:lnTo>
                    <a:pt x="589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850245" y="5715658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3119" y="147997"/>
                  </a:lnTo>
                  <a:lnTo>
                    <a:pt x="8333" y="200218"/>
                  </a:lnTo>
                  <a:lnTo>
                    <a:pt x="9878" y="252736"/>
                  </a:lnTo>
                  <a:lnTo>
                    <a:pt x="10335" y="302223"/>
                  </a:lnTo>
                  <a:lnTo>
                    <a:pt x="10471" y="340281"/>
                  </a:lnTo>
                  <a:lnTo>
                    <a:pt x="10528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934473" y="5936756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54144"/>
                  </a:lnTo>
                  <a:lnTo>
                    <a:pt x="1169" y="7787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955530" y="578935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015538" y="5825882"/>
              <a:ext cx="143323" cy="268803"/>
            </a:xfrm>
            <a:custGeom>
              <a:avLst/>
              <a:gdLst/>
              <a:ahLst/>
              <a:cxnLst/>
              <a:rect l="0" t="0" r="0" b="0"/>
              <a:pathLst>
                <a:path w="143323" h="268803">
                  <a:moveTo>
                    <a:pt x="87391" y="5589"/>
                  </a:moveTo>
                  <a:lnTo>
                    <a:pt x="70623" y="0"/>
                  </a:lnTo>
                  <a:lnTo>
                    <a:pt x="53033" y="375"/>
                  </a:lnTo>
                  <a:lnTo>
                    <a:pt x="34686" y="5612"/>
                  </a:lnTo>
                  <a:lnTo>
                    <a:pt x="18732" y="15738"/>
                  </a:lnTo>
                  <a:lnTo>
                    <a:pt x="6963" y="31157"/>
                  </a:lnTo>
                  <a:lnTo>
                    <a:pt x="2187" y="40182"/>
                  </a:lnTo>
                  <a:lnTo>
                    <a:pt x="0" y="59568"/>
                  </a:lnTo>
                  <a:lnTo>
                    <a:pt x="1054" y="69651"/>
                  </a:lnTo>
                  <a:lnTo>
                    <a:pt x="11584" y="87093"/>
                  </a:lnTo>
                  <a:lnTo>
                    <a:pt x="27963" y="101475"/>
                  </a:lnTo>
                  <a:lnTo>
                    <a:pt x="86550" y="129075"/>
                  </a:lnTo>
                  <a:lnTo>
                    <a:pt x="125423" y="160555"/>
                  </a:lnTo>
                  <a:lnTo>
                    <a:pt x="141293" y="186816"/>
                  </a:lnTo>
                  <a:lnTo>
                    <a:pt x="143322" y="206627"/>
                  </a:lnTo>
                  <a:lnTo>
                    <a:pt x="142226" y="216823"/>
                  </a:lnTo>
                  <a:lnTo>
                    <a:pt x="131649" y="234392"/>
                  </a:lnTo>
                  <a:lnTo>
                    <a:pt x="115250" y="248829"/>
                  </a:lnTo>
                  <a:lnTo>
                    <a:pt x="87456" y="262364"/>
                  </a:lnTo>
                  <a:lnTo>
                    <a:pt x="55805" y="2688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1" name="Freeform 130"/>
          <p:cNvSpPr/>
          <p:nvPr/>
        </p:nvSpPr>
        <p:spPr>
          <a:xfrm>
            <a:off x="9117679" y="337345"/>
            <a:ext cx="178985" cy="10096"/>
          </a:xfrm>
          <a:custGeom>
            <a:avLst/>
            <a:gdLst/>
            <a:ahLst/>
            <a:cxnLst/>
            <a:rect l="0" t="0" r="0" b="0"/>
            <a:pathLst>
              <a:path w="178985" h="10096">
                <a:moveTo>
                  <a:pt x="178984" y="10095"/>
                </a:moveTo>
                <a:lnTo>
                  <a:pt x="141506" y="1762"/>
                </a:lnTo>
                <a:lnTo>
                  <a:pt x="90082" y="0"/>
                </a:lnTo>
                <a:lnTo>
                  <a:pt x="32357" y="7957"/>
                </a:lnTo>
                <a:lnTo>
                  <a:pt x="0" y="1009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Freeform 131"/>
          <p:cNvSpPr/>
          <p:nvPr/>
        </p:nvSpPr>
        <p:spPr>
          <a:xfrm>
            <a:off x="8917637" y="1568746"/>
            <a:ext cx="147400" cy="31586"/>
          </a:xfrm>
          <a:custGeom>
            <a:avLst/>
            <a:gdLst/>
            <a:ahLst/>
            <a:cxnLst/>
            <a:rect l="0" t="0" r="0" b="0"/>
            <a:pathLst>
              <a:path w="147400" h="31586">
                <a:moveTo>
                  <a:pt x="147399" y="31585"/>
                </a:moveTo>
                <a:lnTo>
                  <a:pt x="85119" y="13627"/>
                </a:lnTo>
                <a:lnTo>
                  <a:pt x="34188" y="303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Freeform 132"/>
          <p:cNvSpPr/>
          <p:nvPr/>
        </p:nvSpPr>
        <p:spPr>
          <a:xfrm>
            <a:off x="9338777" y="2653181"/>
            <a:ext cx="147400" cy="31586"/>
          </a:xfrm>
          <a:custGeom>
            <a:avLst/>
            <a:gdLst/>
            <a:ahLst/>
            <a:cxnLst/>
            <a:rect l="0" t="0" r="0" b="0"/>
            <a:pathLst>
              <a:path w="147400" h="31586">
                <a:moveTo>
                  <a:pt x="147399" y="31585"/>
                </a:moveTo>
                <a:lnTo>
                  <a:pt x="92354" y="13627"/>
                </a:lnTo>
                <a:lnTo>
                  <a:pt x="40946" y="303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Freeform 133"/>
          <p:cNvSpPr/>
          <p:nvPr/>
        </p:nvSpPr>
        <p:spPr>
          <a:xfrm>
            <a:off x="8664954" y="3895544"/>
            <a:ext cx="115814" cy="21058"/>
          </a:xfrm>
          <a:custGeom>
            <a:avLst/>
            <a:gdLst/>
            <a:ahLst/>
            <a:cxnLst/>
            <a:rect l="0" t="0" r="0" b="0"/>
            <a:pathLst>
              <a:path w="115814" h="21058">
                <a:moveTo>
                  <a:pt x="115813" y="0"/>
                </a:moveTo>
                <a:lnTo>
                  <a:pt x="78335" y="8333"/>
                </a:lnTo>
                <a:lnTo>
                  <a:pt x="17940" y="17475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Freeform 134"/>
          <p:cNvSpPr/>
          <p:nvPr/>
        </p:nvSpPr>
        <p:spPr>
          <a:xfrm>
            <a:off x="8338570" y="5253720"/>
            <a:ext cx="136871" cy="21058"/>
          </a:xfrm>
          <a:custGeom>
            <a:avLst/>
            <a:gdLst/>
            <a:ahLst/>
            <a:cxnLst/>
            <a:rect l="0" t="0" r="0" b="0"/>
            <a:pathLst>
              <a:path w="136871" h="21058">
                <a:moveTo>
                  <a:pt x="136870" y="0"/>
                </a:moveTo>
                <a:lnTo>
                  <a:pt x="81825" y="16788"/>
                </a:lnTo>
                <a:lnTo>
                  <a:pt x="33536" y="20214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/>
          <p:cNvGrpSpPr/>
          <p:nvPr/>
        </p:nvGrpSpPr>
        <p:grpSpPr>
          <a:xfrm>
            <a:off x="7127792" y="4409857"/>
            <a:ext cx="947566" cy="381033"/>
            <a:chOff x="7127792" y="4409857"/>
            <a:chExt cx="947566" cy="381033"/>
          </a:xfrm>
        </p:grpSpPr>
        <p:sp>
          <p:nvSpPr>
            <p:cNvPr id="136" name="Freeform 135"/>
            <p:cNvSpPr/>
            <p:nvPr/>
          </p:nvSpPr>
          <p:spPr>
            <a:xfrm>
              <a:off x="7127792" y="4409857"/>
              <a:ext cx="239470" cy="362386"/>
            </a:xfrm>
            <a:custGeom>
              <a:avLst/>
              <a:gdLst/>
              <a:ahLst/>
              <a:cxnLst/>
              <a:rect l="0" t="0" r="0" b="0"/>
              <a:pathLst>
                <a:path w="239470" h="362386">
                  <a:moveTo>
                    <a:pt x="0" y="275324"/>
                  </a:moveTo>
                  <a:lnTo>
                    <a:pt x="0" y="216707"/>
                  </a:lnTo>
                  <a:lnTo>
                    <a:pt x="0" y="162533"/>
                  </a:lnTo>
                  <a:lnTo>
                    <a:pt x="3120" y="109891"/>
                  </a:lnTo>
                  <a:lnTo>
                    <a:pt x="9066" y="59762"/>
                  </a:lnTo>
                  <a:lnTo>
                    <a:pt x="4506" y="24280"/>
                  </a:lnTo>
                  <a:lnTo>
                    <a:pt x="6514" y="15545"/>
                  </a:lnTo>
                  <a:lnTo>
                    <a:pt x="11362" y="8551"/>
                  </a:lnTo>
                  <a:lnTo>
                    <a:pt x="18103" y="2719"/>
                  </a:lnTo>
                  <a:lnTo>
                    <a:pt x="26107" y="0"/>
                  </a:lnTo>
                  <a:lnTo>
                    <a:pt x="44359" y="100"/>
                  </a:lnTo>
                  <a:lnTo>
                    <a:pt x="105483" y="25172"/>
                  </a:lnTo>
                  <a:lnTo>
                    <a:pt x="159409" y="61775"/>
                  </a:lnTo>
                  <a:lnTo>
                    <a:pt x="206575" y="112470"/>
                  </a:lnTo>
                  <a:lnTo>
                    <a:pt x="226635" y="150089"/>
                  </a:lnTo>
                  <a:lnTo>
                    <a:pt x="237038" y="183235"/>
                  </a:lnTo>
                  <a:lnTo>
                    <a:pt x="239469" y="226722"/>
                  </a:lnTo>
                  <a:lnTo>
                    <a:pt x="232131" y="262873"/>
                  </a:lnTo>
                  <a:lnTo>
                    <a:pt x="209283" y="303410"/>
                  </a:lnTo>
                  <a:lnTo>
                    <a:pt x="186013" y="326930"/>
                  </a:lnTo>
                  <a:lnTo>
                    <a:pt x="156891" y="345596"/>
                  </a:lnTo>
                  <a:lnTo>
                    <a:pt x="115610" y="362385"/>
                  </a:lnTo>
                  <a:lnTo>
                    <a:pt x="57930" y="360734"/>
                  </a:lnTo>
                  <a:lnTo>
                    <a:pt x="31586" y="3595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412881" y="4590425"/>
              <a:ext cx="121212" cy="200465"/>
            </a:xfrm>
            <a:custGeom>
              <a:avLst/>
              <a:gdLst/>
              <a:ahLst/>
              <a:cxnLst/>
              <a:rect l="0" t="0" r="0" b="0"/>
              <a:pathLst>
                <a:path w="121212" h="200465">
                  <a:moveTo>
                    <a:pt x="41295" y="0"/>
                  </a:moveTo>
                  <a:lnTo>
                    <a:pt x="24527" y="5589"/>
                  </a:lnTo>
                  <a:lnTo>
                    <a:pt x="13175" y="17692"/>
                  </a:lnTo>
                  <a:lnTo>
                    <a:pt x="5401" y="35939"/>
                  </a:lnTo>
                  <a:lnTo>
                    <a:pt x="0" y="99301"/>
                  </a:lnTo>
                  <a:lnTo>
                    <a:pt x="1682" y="152282"/>
                  </a:lnTo>
                  <a:lnTo>
                    <a:pt x="10431" y="171406"/>
                  </a:lnTo>
                  <a:lnTo>
                    <a:pt x="28511" y="195326"/>
                  </a:lnTo>
                  <a:lnTo>
                    <a:pt x="36282" y="199237"/>
                  </a:lnTo>
                  <a:lnTo>
                    <a:pt x="54274" y="200464"/>
                  </a:lnTo>
                  <a:lnTo>
                    <a:pt x="84135" y="188988"/>
                  </a:lnTo>
                  <a:lnTo>
                    <a:pt x="109621" y="165181"/>
                  </a:lnTo>
                  <a:lnTo>
                    <a:pt x="118455" y="139704"/>
                  </a:lnTo>
                  <a:lnTo>
                    <a:pt x="121211" y="111223"/>
                  </a:lnTo>
                  <a:lnTo>
                    <a:pt x="110455" y="53424"/>
                  </a:lnTo>
                  <a:lnTo>
                    <a:pt x="95063" y="26878"/>
                  </a:lnTo>
                  <a:lnTo>
                    <a:pt x="79229" y="14675"/>
                  </a:lnTo>
                  <a:lnTo>
                    <a:pt x="518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569989" y="4548311"/>
              <a:ext cx="105286" cy="223351"/>
            </a:xfrm>
            <a:custGeom>
              <a:avLst/>
              <a:gdLst/>
              <a:ahLst/>
              <a:cxnLst/>
              <a:rect l="0" t="0" r="0" b="0"/>
              <a:pathLst>
                <a:path w="105286" h="223351">
                  <a:moveTo>
                    <a:pt x="0" y="52642"/>
                  </a:moveTo>
                  <a:lnTo>
                    <a:pt x="14655" y="105670"/>
                  </a:lnTo>
                  <a:lnTo>
                    <a:pt x="36604" y="155880"/>
                  </a:lnTo>
                  <a:lnTo>
                    <a:pt x="70389" y="219211"/>
                  </a:lnTo>
                  <a:lnTo>
                    <a:pt x="76172" y="223350"/>
                  </a:lnTo>
                  <a:lnTo>
                    <a:pt x="81197" y="222599"/>
                  </a:lnTo>
                  <a:lnTo>
                    <a:pt x="85717" y="218589"/>
                  </a:lnTo>
                  <a:lnTo>
                    <a:pt x="90739" y="201656"/>
                  </a:lnTo>
                  <a:lnTo>
                    <a:pt x="101464" y="146441"/>
                  </a:lnTo>
                  <a:lnTo>
                    <a:pt x="104530" y="90754"/>
                  </a:lnTo>
                  <a:lnTo>
                    <a:pt x="105137" y="2936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730241" y="4566807"/>
              <a:ext cx="148178" cy="197702"/>
            </a:xfrm>
            <a:custGeom>
              <a:avLst/>
              <a:gdLst/>
              <a:ahLst/>
              <a:cxnLst/>
              <a:rect l="0" t="0" r="0" b="0"/>
              <a:pathLst>
                <a:path w="148178" h="197702">
                  <a:moveTo>
                    <a:pt x="8205" y="55203"/>
                  </a:moveTo>
                  <a:lnTo>
                    <a:pt x="26185" y="70844"/>
                  </a:lnTo>
                  <a:lnTo>
                    <a:pt x="72357" y="90047"/>
                  </a:lnTo>
                  <a:lnTo>
                    <a:pt x="92869" y="90966"/>
                  </a:lnTo>
                  <a:lnTo>
                    <a:pt x="112513" y="86306"/>
                  </a:lnTo>
                  <a:lnTo>
                    <a:pt x="129043" y="76435"/>
                  </a:lnTo>
                  <a:lnTo>
                    <a:pt x="141070" y="61130"/>
                  </a:lnTo>
                  <a:lnTo>
                    <a:pt x="145914" y="52135"/>
                  </a:lnTo>
                  <a:lnTo>
                    <a:pt x="148177" y="32783"/>
                  </a:lnTo>
                  <a:lnTo>
                    <a:pt x="147143" y="22708"/>
                  </a:lnTo>
                  <a:lnTo>
                    <a:pt x="142944" y="14823"/>
                  </a:lnTo>
                  <a:lnTo>
                    <a:pt x="128920" y="2941"/>
                  </a:lnTo>
                  <a:lnTo>
                    <a:pt x="107869" y="0"/>
                  </a:lnTo>
                  <a:lnTo>
                    <a:pt x="61817" y="7644"/>
                  </a:lnTo>
                  <a:lnTo>
                    <a:pt x="43340" y="20028"/>
                  </a:lnTo>
                  <a:lnTo>
                    <a:pt x="28500" y="37230"/>
                  </a:lnTo>
                  <a:lnTo>
                    <a:pt x="5519" y="87194"/>
                  </a:lnTo>
                  <a:lnTo>
                    <a:pt x="0" y="124084"/>
                  </a:lnTo>
                  <a:lnTo>
                    <a:pt x="3954" y="159060"/>
                  </a:lnTo>
                  <a:lnTo>
                    <a:pt x="12555" y="177791"/>
                  </a:lnTo>
                  <a:lnTo>
                    <a:pt x="18124" y="186061"/>
                  </a:lnTo>
                  <a:lnTo>
                    <a:pt x="26515" y="191575"/>
                  </a:lnTo>
                  <a:lnTo>
                    <a:pt x="48319" y="197701"/>
                  </a:lnTo>
                  <a:lnTo>
                    <a:pt x="81312" y="195561"/>
                  </a:lnTo>
                  <a:lnTo>
                    <a:pt x="113489" y="1815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927958" y="4537782"/>
              <a:ext cx="147400" cy="237960"/>
            </a:xfrm>
            <a:custGeom>
              <a:avLst/>
              <a:gdLst/>
              <a:ahLst/>
              <a:cxnLst/>
              <a:rect l="0" t="0" r="0" b="0"/>
              <a:pathLst>
                <a:path w="147400" h="237960">
                  <a:moveTo>
                    <a:pt x="0" y="115814"/>
                  </a:moveTo>
                  <a:lnTo>
                    <a:pt x="7236" y="143369"/>
                  </a:lnTo>
                  <a:lnTo>
                    <a:pt x="12998" y="196473"/>
                  </a:lnTo>
                  <a:lnTo>
                    <a:pt x="19815" y="218342"/>
                  </a:lnTo>
                  <a:lnTo>
                    <a:pt x="30644" y="235861"/>
                  </a:lnTo>
                  <a:lnTo>
                    <a:pt x="33298" y="237959"/>
                  </a:lnTo>
                  <a:lnTo>
                    <a:pt x="33897" y="235849"/>
                  </a:lnTo>
                  <a:lnTo>
                    <a:pt x="17067" y="172410"/>
                  </a:lnTo>
                  <a:lnTo>
                    <a:pt x="4584" y="118717"/>
                  </a:lnTo>
                  <a:lnTo>
                    <a:pt x="2528" y="78199"/>
                  </a:lnTo>
                  <a:lnTo>
                    <a:pt x="6193" y="54643"/>
                  </a:lnTo>
                  <a:lnTo>
                    <a:pt x="11148" y="45787"/>
                  </a:lnTo>
                  <a:lnTo>
                    <a:pt x="26012" y="32828"/>
                  </a:lnTo>
                  <a:lnTo>
                    <a:pt x="54111" y="18956"/>
                  </a:lnTo>
                  <a:lnTo>
                    <a:pt x="113812" y="851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2" name="Freeform 141"/>
          <p:cNvSpPr/>
          <p:nvPr/>
        </p:nvSpPr>
        <p:spPr>
          <a:xfrm>
            <a:off x="2654554" y="1948596"/>
            <a:ext cx="708812" cy="197573"/>
          </a:xfrm>
          <a:custGeom>
            <a:avLst/>
            <a:gdLst/>
            <a:ahLst/>
            <a:cxnLst/>
            <a:rect l="0" t="0" r="0" b="0"/>
            <a:pathLst>
              <a:path w="708812" h="197573">
                <a:moveTo>
                  <a:pt x="661922" y="125518"/>
                </a:moveTo>
                <a:lnTo>
                  <a:pt x="608895" y="140172"/>
                </a:lnTo>
                <a:lnTo>
                  <a:pt x="558684" y="146480"/>
                </a:lnTo>
                <a:lnTo>
                  <a:pt x="500586" y="157778"/>
                </a:lnTo>
                <a:lnTo>
                  <a:pt x="438721" y="171274"/>
                </a:lnTo>
                <a:lnTo>
                  <a:pt x="381440" y="184036"/>
                </a:lnTo>
                <a:lnTo>
                  <a:pt x="328185" y="190889"/>
                </a:lnTo>
                <a:lnTo>
                  <a:pt x="272345" y="197572"/>
                </a:lnTo>
                <a:lnTo>
                  <a:pt x="267673" y="196950"/>
                </a:lnTo>
                <a:lnTo>
                  <a:pt x="270408" y="195366"/>
                </a:lnTo>
                <a:lnTo>
                  <a:pt x="299083" y="190667"/>
                </a:lnTo>
                <a:lnTo>
                  <a:pt x="350694" y="183490"/>
                </a:lnTo>
                <a:lnTo>
                  <a:pt x="407119" y="171977"/>
                </a:lnTo>
                <a:lnTo>
                  <a:pt x="456314" y="168919"/>
                </a:lnTo>
                <a:lnTo>
                  <a:pt x="506765" y="168013"/>
                </a:lnTo>
                <a:lnTo>
                  <a:pt x="566327" y="167707"/>
                </a:lnTo>
                <a:lnTo>
                  <a:pt x="623152" y="167646"/>
                </a:lnTo>
                <a:lnTo>
                  <a:pt x="677314" y="166465"/>
                </a:lnTo>
                <a:lnTo>
                  <a:pt x="676863" y="164514"/>
                </a:lnTo>
                <a:lnTo>
                  <a:pt x="671883" y="162043"/>
                </a:lnTo>
                <a:lnTo>
                  <a:pt x="620160" y="158567"/>
                </a:lnTo>
                <a:lnTo>
                  <a:pt x="562331" y="157537"/>
                </a:lnTo>
                <a:lnTo>
                  <a:pt x="508151" y="162821"/>
                </a:lnTo>
                <a:lnTo>
                  <a:pt x="455054" y="166206"/>
                </a:lnTo>
                <a:lnTo>
                  <a:pt x="402276" y="172798"/>
                </a:lnTo>
                <a:lnTo>
                  <a:pt x="349594" y="176571"/>
                </a:lnTo>
                <a:lnTo>
                  <a:pt x="286626" y="179016"/>
                </a:lnTo>
                <a:lnTo>
                  <a:pt x="233959" y="186473"/>
                </a:lnTo>
                <a:lnTo>
                  <a:pt x="171040" y="194921"/>
                </a:lnTo>
                <a:lnTo>
                  <a:pt x="130561" y="196774"/>
                </a:lnTo>
                <a:lnTo>
                  <a:pt x="131037" y="195249"/>
                </a:lnTo>
                <a:lnTo>
                  <a:pt x="182188" y="177812"/>
                </a:lnTo>
                <a:lnTo>
                  <a:pt x="240257" y="169642"/>
                </a:lnTo>
                <a:lnTo>
                  <a:pt x="290799" y="162638"/>
                </a:lnTo>
                <a:lnTo>
                  <a:pt x="342820" y="153154"/>
                </a:lnTo>
                <a:lnTo>
                  <a:pt x="400867" y="148524"/>
                </a:lnTo>
                <a:lnTo>
                  <a:pt x="456931" y="147152"/>
                </a:lnTo>
                <a:lnTo>
                  <a:pt x="510587" y="146746"/>
                </a:lnTo>
                <a:lnTo>
                  <a:pt x="563530" y="141036"/>
                </a:lnTo>
                <a:lnTo>
                  <a:pt x="626586" y="137032"/>
                </a:lnTo>
                <a:lnTo>
                  <a:pt x="659865" y="136484"/>
                </a:lnTo>
                <a:lnTo>
                  <a:pt x="666400" y="132829"/>
                </a:lnTo>
                <a:lnTo>
                  <a:pt x="666077" y="126882"/>
                </a:lnTo>
                <a:lnTo>
                  <a:pt x="661183" y="119408"/>
                </a:lnTo>
                <a:lnTo>
                  <a:pt x="653240" y="114426"/>
                </a:lnTo>
                <a:lnTo>
                  <a:pt x="619706" y="107413"/>
                </a:lnTo>
                <a:lnTo>
                  <a:pt x="560213" y="105044"/>
                </a:lnTo>
                <a:lnTo>
                  <a:pt x="505055" y="107753"/>
                </a:lnTo>
                <a:lnTo>
                  <a:pt x="451666" y="112845"/>
                </a:lnTo>
                <a:lnTo>
                  <a:pt x="398803" y="114354"/>
                </a:lnTo>
                <a:lnTo>
                  <a:pt x="346095" y="117920"/>
                </a:lnTo>
                <a:lnTo>
                  <a:pt x="293433" y="123267"/>
                </a:lnTo>
                <a:lnTo>
                  <a:pt x="243904" y="124851"/>
                </a:lnTo>
                <a:lnTo>
                  <a:pt x="193354" y="125320"/>
                </a:lnTo>
                <a:lnTo>
                  <a:pt x="140162" y="125459"/>
                </a:lnTo>
                <a:lnTo>
                  <a:pt x="121193" y="125491"/>
                </a:lnTo>
                <a:lnTo>
                  <a:pt x="172868" y="125514"/>
                </a:lnTo>
                <a:lnTo>
                  <a:pt x="227194" y="125517"/>
                </a:lnTo>
                <a:lnTo>
                  <a:pt x="286105" y="125517"/>
                </a:lnTo>
                <a:lnTo>
                  <a:pt x="336489" y="125518"/>
                </a:lnTo>
                <a:lnTo>
                  <a:pt x="388463" y="122398"/>
                </a:lnTo>
                <a:lnTo>
                  <a:pt x="440907" y="117184"/>
                </a:lnTo>
                <a:lnTo>
                  <a:pt x="493491" y="115640"/>
                </a:lnTo>
                <a:lnTo>
                  <a:pt x="546116" y="115182"/>
                </a:lnTo>
                <a:lnTo>
                  <a:pt x="595634" y="115046"/>
                </a:lnTo>
                <a:lnTo>
                  <a:pt x="654288" y="115000"/>
                </a:lnTo>
                <a:lnTo>
                  <a:pt x="702424" y="109403"/>
                </a:lnTo>
                <a:lnTo>
                  <a:pt x="708811" y="105416"/>
                </a:lnTo>
                <a:lnTo>
                  <a:pt x="708389" y="100418"/>
                </a:lnTo>
                <a:lnTo>
                  <a:pt x="703429" y="94747"/>
                </a:lnTo>
                <a:lnTo>
                  <a:pt x="685439" y="88445"/>
                </a:lnTo>
                <a:lnTo>
                  <a:pt x="635762" y="78810"/>
                </a:lnTo>
                <a:lnTo>
                  <a:pt x="589180" y="74634"/>
                </a:lnTo>
                <a:lnTo>
                  <a:pt x="532745" y="78985"/>
                </a:lnTo>
                <a:lnTo>
                  <a:pt x="477158" y="82094"/>
                </a:lnTo>
                <a:lnTo>
                  <a:pt x="418054" y="88605"/>
                </a:lnTo>
                <a:lnTo>
                  <a:pt x="356088" y="97943"/>
                </a:lnTo>
                <a:lnTo>
                  <a:pt x="298864" y="108119"/>
                </a:lnTo>
                <a:lnTo>
                  <a:pt x="244863" y="118543"/>
                </a:lnTo>
                <a:lnTo>
                  <a:pt x="191819" y="123451"/>
                </a:lnTo>
                <a:lnTo>
                  <a:pt x="128729" y="132345"/>
                </a:lnTo>
                <a:lnTo>
                  <a:pt x="87738" y="133779"/>
                </a:lnTo>
                <a:lnTo>
                  <a:pt x="86110" y="132195"/>
                </a:lnTo>
                <a:lnTo>
                  <a:pt x="88535" y="129969"/>
                </a:lnTo>
                <a:lnTo>
                  <a:pt x="133283" y="119161"/>
                </a:lnTo>
                <a:lnTo>
                  <a:pt x="179165" y="115056"/>
                </a:lnTo>
                <a:lnTo>
                  <a:pt x="224705" y="109949"/>
                </a:lnTo>
                <a:lnTo>
                  <a:pt x="273021" y="106900"/>
                </a:lnTo>
                <a:lnTo>
                  <a:pt x="318282" y="105545"/>
                </a:lnTo>
                <a:lnTo>
                  <a:pt x="372410" y="104782"/>
                </a:lnTo>
                <a:lnTo>
                  <a:pt x="429522" y="104556"/>
                </a:lnTo>
                <a:lnTo>
                  <a:pt x="461927" y="104503"/>
                </a:lnTo>
                <a:lnTo>
                  <a:pt x="466591" y="103319"/>
                </a:lnTo>
                <a:lnTo>
                  <a:pt x="463851" y="101360"/>
                </a:lnTo>
                <a:lnTo>
                  <a:pt x="435168" y="96133"/>
                </a:lnTo>
                <a:lnTo>
                  <a:pt x="383555" y="94367"/>
                </a:lnTo>
                <a:lnTo>
                  <a:pt x="321064" y="101254"/>
                </a:lnTo>
                <a:lnTo>
                  <a:pt x="262447" y="106947"/>
                </a:lnTo>
                <a:lnTo>
                  <a:pt x="205807" y="113401"/>
                </a:lnTo>
                <a:lnTo>
                  <a:pt x="158020" y="114518"/>
                </a:lnTo>
                <a:lnTo>
                  <a:pt x="149342" y="112336"/>
                </a:lnTo>
                <a:lnTo>
                  <a:pt x="145897" y="108541"/>
                </a:lnTo>
                <a:lnTo>
                  <a:pt x="145940" y="103671"/>
                </a:lnTo>
                <a:lnTo>
                  <a:pt x="167825" y="95141"/>
                </a:lnTo>
                <a:lnTo>
                  <a:pt x="216826" y="86881"/>
                </a:lnTo>
                <a:lnTo>
                  <a:pt x="275305" y="78501"/>
                </a:lnTo>
                <a:lnTo>
                  <a:pt x="331916" y="72817"/>
                </a:lnTo>
                <a:lnTo>
                  <a:pt x="391279" y="64761"/>
                </a:lnTo>
                <a:lnTo>
                  <a:pt x="412955" y="63420"/>
                </a:lnTo>
                <a:lnTo>
                  <a:pt x="356335" y="62441"/>
                </a:lnTo>
                <a:lnTo>
                  <a:pt x="308815" y="63544"/>
                </a:lnTo>
                <a:lnTo>
                  <a:pt x="258860" y="69591"/>
                </a:lnTo>
                <a:lnTo>
                  <a:pt x="199466" y="75346"/>
                </a:lnTo>
                <a:lnTo>
                  <a:pt x="148263" y="87401"/>
                </a:lnTo>
                <a:lnTo>
                  <a:pt x="109514" y="91997"/>
                </a:lnTo>
                <a:lnTo>
                  <a:pt x="106477" y="90302"/>
                </a:lnTo>
                <a:lnTo>
                  <a:pt x="110301" y="86833"/>
                </a:lnTo>
                <a:lnTo>
                  <a:pt x="147288" y="70043"/>
                </a:lnTo>
                <a:lnTo>
                  <a:pt x="210287" y="60241"/>
                </a:lnTo>
                <a:lnTo>
                  <a:pt x="265564" y="53482"/>
                </a:lnTo>
                <a:lnTo>
                  <a:pt x="315478" y="44911"/>
                </a:lnTo>
                <a:lnTo>
                  <a:pt x="351952" y="42363"/>
                </a:lnTo>
                <a:lnTo>
                  <a:pt x="351160" y="42005"/>
                </a:lnTo>
                <a:lnTo>
                  <a:pt x="299500" y="41431"/>
                </a:lnTo>
                <a:lnTo>
                  <a:pt x="250641" y="46921"/>
                </a:lnTo>
                <a:lnTo>
                  <a:pt x="192210" y="52021"/>
                </a:lnTo>
                <a:lnTo>
                  <a:pt x="132489" y="59960"/>
                </a:lnTo>
                <a:lnTo>
                  <a:pt x="115944" y="60756"/>
                </a:lnTo>
                <a:lnTo>
                  <a:pt x="110764" y="58946"/>
                </a:lnTo>
                <a:lnTo>
                  <a:pt x="113159" y="55401"/>
                </a:lnTo>
                <a:lnTo>
                  <a:pt x="141357" y="42351"/>
                </a:lnTo>
                <a:lnTo>
                  <a:pt x="179348" y="34195"/>
                </a:lnTo>
                <a:lnTo>
                  <a:pt x="234106" y="25850"/>
                </a:lnTo>
                <a:lnTo>
                  <a:pt x="288814" y="20172"/>
                </a:lnTo>
                <a:lnTo>
                  <a:pt x="351049" y="11314"/>
                </a:lnTo>
                <a:lnTo>
                  <a:pt x="355238" y="10777"/>
                </a:lnTo>
                <a:lnTo>
                  <a:pt x="347413" y="10181"/>
                </a:lnTo>
                <a:lnTo>
                  <a:pt x="299933" y="15435"/>
                </a:lnTo>
                <a:lnTo>
                  <a:pt x="250770" y="18811"/>
                </a:lnTo>
                <a:lnTo>
                  <a:pt x="200978" y="25401"/>
                </a:lnTo>
                <a:lnTo>
                  <a:pt x="140156" y="38108"/>
                </a:lnTo>
                <a:lnTo>
                  <a:pt x="79963" y="51883"/>
                </a:lnTo>
                <a:lnTo>
                  <a:pt x="55833" y="55356"/>
                </a:lnTo>
                <a:lnTo>
                  <a:pt x="54312" y="53007"/>
                </a:lnTo>
                <a:lnTo>
                  <a:pt x="56807" y="49101"/>
                </a:lnTo>
                <a:lnTo>
                  <a:pt x="77087" y="38015"/>
                </a:lnTo>
                <a:lnTo>
                  <a:pt x="127679" y="27321"/>
                </a:lnTo>
                <a:lnTo>
                  <a:pt x="177764" y="16744"/>
                </a:lnTo>
                <a:lnTo>
                  <a:pt x="233419" y="6201"/>
                </a:lnTo>
                <a:lnTo>
                  <a:pt x="288938" y="563"/>
                </a:lnTo>
                <a:lnTo>
                  <a:pt x="288094" y="101"/>
                </a:lnTo>
                <a:lnTo>
                  <a:pt x="237308" y="467"/>
                </a:lnTo>
                <a:lnTo>
                  <a:pt x="179441" y="6447"/>
                </a:lnTo>
                <a:lnTo>
                  <a:pt x="119308" y="12180"/>
                </a:lnTo>
                <a:lnTo>
                  <a:pt x="67699" y="18642"/>
                </a:lnTo>
                <a:lnTo>
                  <a:pt x="65732" y="18002"/>
                </a:lnTo>
                <a:lnTo>
                  <a:pt x="116127" y="8570"/>
                </a:lnTo>
                <a:lnTo>
                  <a:pt x="171872" y="1959"/>
                </a:lnTo>
                <a:lnTo>
                  <a:pt x="224264" y="0"/>
                </a:lnTo>
                <a:lnTo>
                  <a:pt x="252158" y="712"/>
                </a:lnTo>
                <a:lnTo>
                  <a:pt x="253046" y="2539"/>
                </a:lnTo>
                <a:lnTo>
                  <a:pt x="216011" y="17166"/>
                </a:lnTo>
                <a:lnTo>
                  <a:pt x="165656" y="30849"/>
                </a:lnTo>
                <a:lnTo>
                  <a:pt x="110649" y="44817"/>
                </a:lnTo>
                <a:lnTo>
                  <a:pt x="52157" y="62349"/>
                </a:lnTo>
                <a:lnTo>
                  <a:pt x="38796" y="67027"/>
                </a:lnTo>
                <a:lnTo>
                  <a:pt x="91615" y="61742"/>
                </a:lnTo>
                <a:lnTo>
                  <a:pt x="151382" y="53356"/>
                </a:lnTo>
                <a:lnTo>
                  <a:pt x="203375" y="52274"/>
                </a:lnTo>
                <a:lnTo>
                  <a:pt x="252055" y="51953"/>
                </a:lnTo>
                <a:lnTo>
                  <a:pt x="256487" y="53078"/>
                </a:lnTo>
                <a:lnTo>
                  <a:pt x="253591" y="54998"/>
                </a:lnTo>
                <a:lnTo>
                  <a:pt x="195739" y="66484"/>
                </a:lnTo>
                <a:lnTo>
                  <a:pt x="145808" y="76571"/>
                </a:lnTo>
                <a:lnTo>
                  <a:pt x="87015" y="83224"/>
                </a:lnTo>
                <a:lnTo>
                  <a:pt x="30341" y="94590"/>
                </a:lnTo>
                <a:lnTo>
                  <a:pt x="16260" y="97880"/>
                </a:lnTo>
                <a:lnTo>
                  <a:pt x="12722" y="101243"/>
                </a:lnTo>
                <a:lnTo>
                  <a:pt x="16213" y="104655"/>
                </a:lnTo>
                <a:lnTo>
                  <a:pt x="24389" y="108100"/>
                </a:lnTo>
                <a:lnTo>
                  <a:pt x="42832" y="108808"/>
                </a:lnTo>
                <a:lnTo>
                  <a:pt x="105574" y="103863"/>
                </a:lnTo>
                <a:lnTo>
                  <a:pt x="164716" y="97395"/>
                </a:lnTo>
                <a:lnTo>
                  <a:pt x="202906" y="94958"/>
                </a:lnTo>
                <a:lnTo>
                  <a:pt x="192753" y="94388"/>
                </a:lnTo>
                <a:lnTo>
                  <a:pt x="136914" y="105445"/>
                </a:lnTo>
                <a:lnTo>
                  <a:pt x="82485" y="118693"/>
                </a:lnTo>
                <a:lnTo>
                  <a:pt x="33172" y="131405"/>
                </a:lnTo>
                <a:lnTo>
                  <a:pt x="34525" y="132952"/>
                </a:lnTo>
                <a:lnTo>
                  <a:pt x="40107" y="133983"/>
                </a:lnTo>
                <a:lnTo>
                  <a:pt x="100824" y="124322"/>
                </a:lnTo>
                <a:lnTo>
                  <a:pt x="151005" y="111243"/>
                </a:lnTo>
                <a:lnTo>
                  <a:pt x="213213" y="98565"/>
                </a:lnTo>
                <a:lnTo>
                  <a:pt x="242958" y="95991"/>
                </a:lnTo>
                <a:lnTo>
                  <a:pt x="251591" y="91795"/>
                </a:lnTo>
                <a:lnTo>
                  <a:pt x="256177" y="85489"/>
                </a:lnTo>
                <a:lnTo>
                  <a:pt x="258064" y="77775"/>
                </a:lnTo>
                <a:lnTo>
                  <a:pt x="253474" y="72632"/>
                </a:lnTo>
                <a:lnTo>
                  <a:pt x="232775" y="66918"/>
                </a:lnTo>
                <a:lnTo>
                  <a:pt x="171469" y="63701"/>
                </a:lnTo>
                <a:lnTo>
                  <a:pt x="121979" y="68337"/>
                </a:lnTo>
                <a:lnTo>
                  <a:pt x="66580" y="73149"/>
                </a:lnTo>
                <a:lnTo>
                  <a:pt x="4196" y="81822"/>
                </a:lnTo>
                <a:lnTo>
                  <a:pt x="0" y="81179"/>
                </a:lnTo>
                <a:lnTo>
                  <a:pt x="1882" y="79581"/>
                </a:lnTo>
                <a:lnTo>
                  <a:pt x="64958" y="62011"/>
                </a:lnTo>
                <a:lnTo>
                  <a:pt x="116547" y="51719"/>
                </a:lnTo>
                <a:lnTo>
                  <a:pt x="171008" y="43350"/>
                </a:lnTo>
                <a:lnTo>
                  <a:pt x="224008" y="41900"/>
                </a:lnTo>
                <a:lnTo>
                  <a:pt x="280753" y="34175"/>
                </a:lnTo>
                <a:lnTo>
                  <a:pt x="311377" y="31773"/>
                </a:lnTo>
                <a:lnTo>
                  <a:pt x="290425" y="32231"/>
                </a:lnTo>
                <a:lnTo>
                  <a:pt x="241360" y="42273"/>
                </a:lnTo>
                <a:lnTo>
                  <a:pt x="188311" y="52109"/>
                </a:lnTo>
                <a:lnTo>
                  <a:pt x="129162" y="65914"/>
                </a:lnTo>
                <a:lnTo>
                  <a:pt x="124255" y="67064"/>
                </a:lnTo>
                <a:lnTo>
                  <a:pt x="124493" y="66662"/>
                </a:lnTo>
                <a:lnTo>
                  <a:pt x="128161" y="65223"/>
                </a:lnTo>
                <a:lnTo>
                  <a:pt x="180343" y="62725"/>
                </a:lnTo>
                <a:lnTo>
                  <a:pt x="234303" y="62422"/>
                </a:lnTo>
                <a:lnTo>
                  <a:pt x="290022" y="62362"/>
                </a:lnTo>
                <a:lnTo>
                  <a:pt x="342969" y="65469"/>
                </a:lnTo>
                <a:lnTo>
                  <a:pt x="393159" y="77001"/>
                </a:lnTo>
                <a:lnTo>
                  <a:pt x="446963" y="83309"/>
                </a:lnTo>
                <a:lnTo>
                  <a:pt x="503417" y="97891"/>
                </a:lnTo>
                <a:lnTo>
                  <a:pt x="524795" y="98421"/>
                </a:lnTo>
                <a:lnTo>
                  <a:pt x="545995" y="97097"/>
                </a:lnTo>
                <a:lnTo>
                  <a:pt x="604325" y="103260"/>
                </a:lnTo>
                <a:lnTo>
                  <a:pt x="663364" y="112636"/>
                </a:lnTo>
                <a:lnTo>
                  <a:pt x="682979" y="114989"/>
                </a:lnTo>
              </a:path>
            </a:pathLst>
          </a:custGeom>
          <a:ln w="38100" cap="flat" cmpd="sng" algn="ctr">
            <a:solidFill>
              <a:srgbClr val="C85117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Freeform 142"/>
          <p:cNvSpPr/>
          <p:nvPr/>
        </p:nvSpPr>
        <p:spPr>
          <a:xfrm>
            <a:off x="2642055" y="1901190"/>
            <a:ext cx="861186" cy="298260"/>
          </a:xfrm>
          <a:custGeom>
            <a:avLst/>
            <a:gdLst/>
            <a:ahLst/>
            <a:cxnLst/>
            <a:rect l="0" t="0" r="0" b="0"/>
            <a:pathLst>
              <a:path w="861186" h="298260">
                <a:moveTo>
                  <a:pt x="411209" y="57110"/>
                </a:moveTo>
                <a:lnTo>
                  <a:pt x="464236" y="71764"/>
                </a:lnTo>
                <a:lnTo>
                  <a:pt x="524878" y="97110"/>
                </a:lnTo>
                <a:lnTo>
                  <a:pt x="554853" y="112246"/>
                </a:lnTo>
                <a:lnTo>
                  <a:pt x="614614" y="167172"/>
                </a:lnTo>
                <a:lnTo>
                  <a:pt x="628733" y="185575"/>
                </a:lnTo>
                <a:lnTo>
                  <a:pt x="628755" y="191886"/>
                </a:lnTo>
                <a:lnTo>
                  <a:pt x="624090" y="196094"/>
                </a:lnTo>
                <a:lnTo>
                  <a:pt x="616300" y="198899"/>
                </a:lnTo>
                <a:lnTo>
                  <a:pt x="595167" y="195777"/>
                </a:lnTo>
                <a:lnTo>
                  <a:pt x="549062" y="174708"/>
                </a:lnTo>
                <a:lnTo>
                  <a:pt x="494060" y="134168"/>
                </a:lnTo>
                <a:lnTo>
                  <a:pt x="445733" y="96084"/>
                </a:lnTo>
                <a:lnTo>
                  <a:pt x="437734" y="86603"/>
                </a:lnTo>
                <a:lnTo>
                  <a:pt x="428847" y="63589"/>
                </a:lnTo>
                <a:lnTo>
                  <a:pt x="426477" y="50901"/>
                </a:lnTo>
                <a:lnTo>
                  <a:pt x="430083" y="27444"/>
                </a:lnTo>
                <a:lnTo>
                  <a:pt x="434320" y="16276"/>
                </a:lnTo>
                <a:lnTo>
                  <a:pt x="441824" y="8830"/>
                </a:lnTo>
                <a:lnTo>
                  <a:pt x="462640" y="557"/>
                </a:lnTo>
                <a:lnTo>
                  <a:pt x="484370" y="0"/>
                </a:lnTo>
                <a:lnTo>
                  <a:pt x="505726" y="4822"/>
                </a:lnTo>
                <a:lnTo>
                  <a:pt x="558576" y="33514"/>
                </a:lnTo>
                <a:lnTo>
                  <a:pt x="616187" y="83808"/>
                </a:lnTo>
                <a:lnTo>
                  <a:pt x="666110" y="144961"/>
                </a:lnTo>
                <a:lnTo>
                  <a:pt x="687827" y="194458"/>
                </a:lnTo>
                <a:lnTo>
                  <a:pt x="685698" y="200148"/>
                </a:lnTo>
                <a:lnTo>
                  <a:pt x="679600" y="202771"/>
                </a:lnTo>
                <a:lnTo>
                  <a:pt x="670854" y="203351"/>
                </a:lnTo>
                <a:lnTo>
                  <a:pt x="654898" y="197755"/>
                </a:lnTo>
                <a:lnTo>
                  <a:pt x="640008" y="186299"/>
                </a:lnTo>
                <a:lnTo>
                  <a:pt x="619641" y="160119"/>
                </a:lnTo>
                <a:lnTo>
                  <a:pt x="588066" y="97855"/>
                </a:lnTo>
                <a:lnTo>
                  <a:pt x="583398" y="72489"/>
                </a:lnTo>
                <a:lnTo>
                  <a:pt x="587563" y="51857"/>
                </a:lnTo>
                <a:lnTo>
                  <a:pt x="591950" y="43079"/>
                </a:lnTo>
                <a:lnTo>
                  <a:pt x="599553" y="39568"/>
                </a:lnTo>
                <a:lnTo>
                  <a:pt x="620479" y="41904"/>
                </a:lnTo>
                <a:lnTo>
                  <a:pt x="674250" y="68871"/>
                </a:lnTo>
                <a:lnTo>
                  <a:pt x="694232" y="83394"/>
                </a:lnTo>
                <a:lnTo>
                  <a:pt x="740685" y="142967"/>
                </a:lnTo>
                <a:lnTo>
                  <a:pt x="759695" y="181465"/>
                </a:lnTo>
                <a:lnTo>
                  <a:pt x="764964" y="208695"/>
                </a:lnTo>
                <a:lnTo>
                  <a:pt x="761065" y="230156"/>
                </a:lnTo>
                <a:lnTo>
                  <a:pt x="756751" y="239155"/>
                </a:lnTo>
                <a:lnTo>
                  <a:pt x="751535" y="242814"/>
                </a:lnTo>
                <a:lnTo>
                  <a:pt x="745718" y="242914"/>
                </a:lnTo>
                <a:lnTo>
                  <a:pt x="733014" y="236786"/>
                </a:lnTo>
                <a:lnTo>
                  <a:pt x="719570" y="226263"/>
                </a:lnTo>
                <a:lnTo>
                  <a:pt x="686954" y="172060"/>
                </a:lnTo>
                <a:lnTo>
                  <a:pt x="672545" y="141082"/>
                </a:lnTo>
                <a:lnTo>
                  <a:pt x="670858" y="120168"/>
                </a:lnTo>
                <a:lnTo>
                  <a:pt x="679307" y="78145"/>
                </a:lnTo>
                <a:lnTo>
                  <a:pt x="684697" y="72303"/>
                </a:lnTo>
                <a:lnTo>
                  <a:pt x="691801" y="69578"/>
                </a:lnTo>
                <a:lnTo>
                  <a:pt x="700046" y="68932"/>
                </a:lnTo>
                <a:lnTo>
                  <a:pt x="715446" y="74452"/>
                </a:lnTo>
                <a:lnTo>
                  <a:pt x="765605" y="117170"/>
                </a:lnTo>
                <a:lnTo>
                  <a:pt x="800755" y="171705"/>
                </a:lnTo>
                <a:lnTo>
                  <a:pt x="807777" y="182640"/>
                </a:lnTo>
                <a:lnTo>
                  <a:pt x="812459" y="207268"/>
                </a:lnTo>
                <a:lnTo>
                  <a:pt x="812070" y="220386"/>
                </a:lnTo>
                <a:lnTo>
                  <a:pt x="809471" y="226792"/>
                </a:lnTo>
                <a:lnTo>
                  <a:pt x="805398" y="228723"/>
                </a:lnTo>
                <a:lnTo>
                  <a:pt x="800344" y="227671"/>
                </a:lnTo>
                <a:lnTo>
                  <a:pt x="795804" y="223460"/>
                </a:lnTo>
                <a:lnTo>
                  <a:pt x="780113" y="191485"/>
                </a:lnTo>
                <a:lnTo>
                  <a:pt x="763382" y="132604"/>
                </a:lnTo>
                <a:lnTo>
                  <a:pt x="761222" y="92867"/>
                </a:lnTo>
                <a:lnTo>
                  <a:pt x="764862" y="69493"/>
                </a:lnTo>
                <a:lnTo>
                  <a:pt x="770980" y="61856"/>
                </a:lnTo>
                <a:lnTo>
                  <a:pt x="790256" y="53370"/>
                </a:lnTo>
                <a:lnTo>
                  <a:pt x="799607" y="53447"/>
                </a:lnTo>
                <a:lnTo>
                  <a:pt x="816237" y="59771"/>
                </a:lnTo>
                <a:lnTo>
                  <a:pt x="838753" y="82075"/>
                </a:lnTo>
                <a:lnTo>
                  <a:pt x="854654" y="110911"/>
                </a:lnTo>
                <a:lnTo>
                  <a:pt x="861185" y="147270"/>
                </a:lnTo>
                <a:lnTo>
                  <a:pt x="857531" y="187679"/>
                </a:lnTo>
                <a:lnTo>
                  <a:pt x="852646" y="197969"/>
                </a:lnTo>
                <a:lnTo>
                  <a:pt x="837860" y="212521"/>
                </a:lnTo>
                <a:lnTo>
                  <a:pt x="830174" y="214529"/>
                </a:lnTo>
                <a:lnTo>
                  <a:pt x="822710" y="213529"/>
                </a:lnTo>
                <a:lnTo>
                  <a:pt x="815395" y="210522"/>
                </a:lnTo>
                <a:lnTo>
                  <a:pt x="804147" y="197823"/>
                </a:lnTo>
                <a:lnTo>
                  <a:pt x="776426" y="142581"/>
                </a:lnTo>
                <a:lnTo>
                  <a:pt x="755632" y="79948"/>
                </a:lnTo>
                <a:lnTo>
                  <a:pt x="754579" y="57902"/>
                </a:lnTo>
                <a:lnTo>
                  <a:pt x="755936" y="47109"/>
                </a:lnTo>
                <a:lnTo>
                  <a:pt x="759180" y="42254"/>
                </a:lnTo>
                <a:lnTo>
                  <a:pt x="763682" y="41357"/>
                </a:lnTo>
                <a:lnTo>
                  <a:pt x="769024" y="43098"/>
                </a:lnTo>
                <a:lnTo>
                  <a:pt x="793308" y="62317"/>
                </a:lnTo>
                <a:lnTo>
                  <a:pt x="823381" y="100253"/>
                </a:lnTo>
                <a:lnTo>
                  <a:pt x="849417" y="162485"/>
                </a:lnTo>
                <a:lnTo>
                  <a:pt x="856703" y="183492"/>
                </a:lnTo>
                <a:lnTo>
                  <a:pt x="856774" y="192837"/>
                </a:lnTo>
                <a:lnTo>
                  <a:pt x="850613" y="209460"/>
                </a:lnTo>
                <a:lnTo>
                  <a:pt x="842185" y="214829"/>
                </a:lnTo>
                <a:lnTo>
                  <a:pt x="817223" y="220794"/>
                </a:lnTo>
                <a:lnTo>
                  <a:pt x="789752" y="217206"/>
                </a:lnTo>
                <a:lnTo>
                  <a:pt x="728387" y="196606"/>
                </a:lnTo>
                <a:lnTo>
                  <a:pt x="669006" y="170915"/>
                </a:lnTo>
                <a:lnTo>
                  <a:pt x="608804" y="152064"/>
                </a:lnTo>
                <a:lnTo>
                  <a:pt x="547974" y="135515"/>
                </a:lnTo>
                <a:lnTo>
                  <a:pt x="488484" y="131739"/>
                </a:lnTo>
                <a:lnTo>
                  <a:pt x="426603" y="136582"/>
                </a:lnTo>
                <a:lnTo>
                  <a:pt x="371009" y="140399"/>
                </a:lnTo>
                <a:lnTo>
                  <a:pt x="308035" y="144272"/>
                </a:lnTo>
                <a:lnTo>
                  <a:pt x="255778" y="155956"/>
                </a:lnTo>
                <a:lnTo>
                  <a:pt x="192634" y="164667"/>
                </a:lnTo>
                <a:lnTo>
                  <a:pt x="137800" y="181411"/>
                </a:lnTo>
                <a:lnTo>
                  <a:pt x="74326" y="211748"/>
                </a:lnTo>
                <a:lnTo>
                  <a:pt x="27247" y="243605"/>
                </a:lnTo>
                <a:lnTo>
                  <a:pt x="4724" y="264316"/>
                </a:lnTo>
                <a:lnTo>
                  <a:pt x="1009" y="272456"/>
                </a:lnTo>
                <a:lnTo>
                  <a:pt x="0" y="290860"/>
                </a:lnTo>
                <a:lnTo>
                  <a:pt x="3709" y="296002"/>
                </a:lnTo>
                <a:lnTo>
                  <a:pt x="9691" y="298259"/>
                </a:lnTo>
                <a:lnTo>
                  <a:pt x="55686" y="293478"/>
                </a:lnTo>
                <a:lnTo>
                  <a:pt x="112691" y="280098"/>
                </a:lnTo>
                <a:lnTo>
                  <a:pt x="172131" y="259258"/>
                </a:lnTo>
                <a:lnTo>
                  <a:pt x="222608" y="244128"/>
                </a:lnTo>
                <a:lnTo>
                  <a:pt x="271489" y="224827"/>
                </a:lnTo>
                <a:lnTo>
                  <a:pt x="321847" y="207410"/>
                </a:lnTo>
                <a:lnTo>
                  <a:pt x="378102" y="191721"/>
                </a:lnTo>
                <a:lnTo>
                  <a:pt x="431815" y="178493"/>
                </a:lnTo>
                <a:lnTo>
                  <a:pt x="484775" y="171454"/>
                </a:lnTo>
                <a:lnTo>
                  <a:pt x="531272" y="165080"/>
                </a:lnTo>
                <a:lnTo>
                  <a:pt x="569136" y="162395"/>
                </a:lnTo>
              </a:path>
            </a:pathLst>
          </a:custGeom>
          <a:ln w="127000" cap="flat" cmpd="sng" algn="ctr">
            <a:solidFill>
              <a:srgbClr val="C85117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Freeform 143"/>
          <p:cNvSpPr/>
          <p:nvPr/>
        </p:nvSpPr>
        <p:spPr>
          <a:xfrm>
            <a:off x="1904793" y="2863751"/>
            <a:ext cx="958959" cy="155582"/>
          </a:xfrm>
          <a:custGeom>
            <a:avLst/>
            <a:gdLst/>
            <a:ahLst/>
            <a:cxnLst/>
            <a:rect l="0" t="0" r="0" b="0"/>
            <a:pathLst>
              <a:path w="958959" h="155582">
                <a:moveTo>
                  <a:pt x="958958" y="0"/>
                </a:moveTo>
                <a:lnTo>
                  <a:pt x="900341" y="0"/>
                </a:lnTo>
                <a:lnTo>
                  <a:pt x="844997" y="0"/>
                </a:lnTo>
                <a:lnTo>
                  <a:pt x="794820" y="0"/>
                </a:lnTo>
                <a:lnTo>
                  <a:pt x="737189" y="0"/>
                </a:lnTo>
                <a:lnTo>
                  <a:pt x="682549" y="0"/>
                </a:lnTo>
                <a:lnTo>
                  <a:pt x="629314" y="0"/>
                </a:lnTo>
                <a:lnTo>
                  <a:pt x="576496" y="0"/>
                </a:lnTo>
                <a:lnTo>
                  <a:pt x="524972" y="0"/>
                </a:lnTo>
                <a:lnTo>
                  <a:pt x="461928" y="0"/>
                </a:lnTo>
                <a:lnTo>
                  <a:pt x="399085" y="0"/>
                </a:lnTo>
                <a:lnTo>
                  <a:pt x="339272" y="6066"/>
                </a:lnTo>
                <a:lnTo>
                  <a:pt x="285967" y="3487"/>
                </a:lnTo>
                <a:lnTo>
                  <a:pt x="231616" y="8791"/>
                </a:lnTo>
                <a:lnTo>
                  <a:pt x="181756" y="15774"/>
                </a:lnTo>
                <a:lnTo>
                  <a:pt x="177611" y="18705"/>
                </a:lnTo>
                <a:lnTo>
                  <a:pt x="178357" y="21829"/>
                </a:lnTo>
                <a:lnTo>
                  <a:pt x="182364" y="25081"/>
                </a:lnTo>
                <a:lnTo>
                  <a:pt x="240347" y="33848"/>
                </a:lnTo>
                <a:lnTo>
                  <a:pt x="295785" y="46070"/>
                </a:lnTo>
                <a:lnTo>
                  <a:pt x="351461" y="56284"/>
                </a:lnTo>
                <a:lnTo>
                  <a:pt x="394941" y="63230"/>
                </a:lnTo>
                <a:lnTo>
                  <a:pt x="441562" y="69046"/>
                </a:lnTo>
                <a:lnTo>
                  <a:pt x="489578" y="71632"/>
                </a:lnTo>
                <a:lnTo>
                  <a:pt x="540292" y="78676"/>
                </a:lnTo>
                <a:lnTo>
                  <a:pt x="597275" y="84301"/>
                </a:lnTo>
                <a:lnTo>
                  <a:pt x="653591" y="92345"/>
                </a:lnTo>
                <a:lnTo>
                  <a:pt x="709776" y="99869"/>
                </a:lnTo>
                <a:lnTo>
                  <a:pt x="771639" y="116025"/>
                </a:lnTo>
                <a:lnTo>
                  <a:pt x="818448" y="126405"/>
                </a:lnTo>
                <a:lnTo>
                  <a:pt x="880380" y="140392"/>
                </a:lnTo>
                <a:lnTo>
                  <a:pt x="882006" y="141558"/>
                </a:lnTo>
                <a:lnTo>
                  <a:pt x="821702" y="132130"/>
                </a:lnTo>
                <a:lnTo>
                  <a:pt x="760622" y="122468"/>
                </a:lnTo>
                <a:lnTo>
                  <a:pt x="714441" y="115651"/>
                </a:lnTo>
                <a:lnTo>
                  <a:pt x="666620" y="109892"/>
                </a:lnTo>
                <a:lnTo>
                  <a:pt x="618070" y="107333"/>
                </a:lnTo>
                <a:lnTo>
                  <a:pt x="567056" y="100302"/>
                </a:lnTo>
                <a:lnTo>
                  <a:pt x="506462" y="95852"/>
                </a:lnTo>
                <a:lnTo>
                  <a:pt x="443649" y="93911"/>
                </a:lnTo>
                <a:lnTo>
                  <a:pt x="401209" y="89311"/>
                </a:lnTo>
                <a:lnTo>
                  <a:pt x="337854" y="80145"/>
                </a:lnTo>
                <a:lnTo>
                  <a:pt x="280218" y="70020"/>
                </a:lnTo>
                <a:lnTo>
                  <a:pt x="225151" y="56118"/>
                </a:lnTo>
                <a:lnTo>
                  <a:pt x="169741" y="38600"/>
                </a:lnTo>
                <a:lnTo>
                  <a:pt x="118884" y="24566"/>
                </a:lnTo>
                <a:lnTo>
                  <a:pt x="55415" y="7019"/>
                </a:lnTo>
                <a:lnTo>
                  <a:pt x="46590" y="8189"/>
                </a:lnTo>
                <a:lnTo>
                  <a:pt x="39537" y="12478"/>
                </a:lnTo>
                <a:lnTo>
                  <a:pt x="33665" y="18847"/>
                </a:lnTo>
                <a:lnTo>
                  <a:pt x="30921" y="26603"/>
                </a:lnTo>
                <a:lnTo>
                  <a:pt x="30990" y="44579"/>
                </a:lnTo>
                <a:lnTo>
                  <a:pt x="38040" y="61147"/>
                </a:lnTo>
                <a:lnTo>
                  <a:pt x="88820" y="119244"/>
                </a:lnTo>
                <a:lnTo>
                  <a:pt x="123726" y="154407"/>
                </a:lnTo>
                <a:lnTo>
                  <a:pt x="127226" y="155581"/>
                </a:lnTo>
                <a:lnTo>
                  <a:pt x="128389" y="152853"/>
                </a:lnTo>
                <a:lnTo>
                  <a:pt x="127995" y="147526"/>
                </a:lnTo>
                <a:lnTo>
                  <a:pt x="110552" y="107693"/>
                </a:lnTo>
                <a:lnTo>
                  <a:pt x="77729" y="67460"/>
                </a:lnTo>
                <a:lnTo>
                  <a:pt x="41524" y="39928"/>
                </a:lnTo>
                <a:lnTo>
                  <a:pt x="21275" y="30224"/>
                </a:lnTo>
                <a:lnTo>
                  <a:pt x="13302" y="30678"/>
                </a:lnTo>
                <a:lnTo>
                  <a:pt x="6816" y="34490"/>
                </a:lnTo>
                <a:lnTo>
                  <a:pt x="1323" y="40541"/>
                </a:lnTo>
                <a:lnTo>
                  <a:pt x="0" y="48084"/>
                </a:lnTo>
                <a:lnTo>
                  <a:pt x="4770" y="65824"/>
                </a:lnTo>
                <a:lnTo>
                  <a:pt x="17808" y="82287"/>
                </a:lnTo>
                <a:lnTo>
                  <a:pt x="76403" y="133247"/>
                </a:lnTo>
                <a:lnTo>
                  <a:pt x="112284" y="148795"/>
                </a:lnTo>
                <a:lnTo>
                  <a:pt x="135782" y="150749"/>
                </a:lnTo>
                <a:lnTo>
                  <a:pt x="191290" y="140604"/>
                </a:lnTo>
                <a:lnTo>
                  <a:pt x="237654" y="137608"/>
                </a:lnTo>
                <a:lnTo>
                  <a:pt x="264077" y="136870"/>
                </a:lnTo>
              </a:path>
            </a:pathLst>
          </a:custGeom>
          <a:ln w="127000" cap="flat" cmpd="sng" algn="ctr">
            <a:solidFill>
              <a:srgbClr val="C85117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Freeform 144"/>
          <p:cNvSpPr/>
          <p:nvPr/>
        </p:nvSpPr>
        <p:spPr>
          <a:xfrm>
            <a:off x="2621595" y="2813937"/>
            <a:ext cx="452175" cy="170784"/>
          </a:xfrm>
          <a:custGeom>
            <a:avLst/>
            <a:gdLst/>
            <a:ahLst/>
            <a:cxnLst/>
            <a:rect l="0" t="0" r="0" b="0"/>
            <a:pathLst>
              <a:path w="452175" h="170784">
                <a:moveTo>
                  <a:pt x="0" y="112985"/>
                </a:moveTo>
                <a:lnTo>
                  <a:pt x="55170" y="112985"/>
                </a:lnTo>
                <a:lnTo>
                  <a:pt x="116563" y="112985"/>
                </a:lnTo>
                <a:lnTo>
                  <a:pt x="172968" y="116105"/>
                </a:lnTo>
                <a:lnTo>
                  <a:pt x="225555" y="121318"/>
                </a:lnTo>
                <a:lnTo>
                  <a:pt x="279351" y="125983"/>
                </a:lnTo>
                <a:lnTo>
                  <a:pt x="333861" y="138039"/>
                </a:lnTo>
                <a:lnTo>
                  <a:pt x="337218" y="140216"/>
                </a:lnTo>
                <a:lnTo>
                  <a:pt x="334776" y="141668"/>
                </a:lnTo>
                <a:lnTo>
                  <a:pt x="286058" y="143997"/>
                </a:lnTo>
                <a:lnTo>
                  <a:pt x="229037" y="149990"/>
                </a:lnTo>
                <a:lnTo>
                  <a:pt x="178867" y="153585"/>
                </a:lnTo>
                <a:lnTo>
                  <a:pt x="117599" y="154650"/>
                </a:lnTo>
                <a:lnTo>
                  <a:pt x="58761" y="154966"/>
                </a:lnTo>
                <a:lnTo>
                  <a:pt x="5412" y="155073"/>
                </a:lnTo>
                <a:lnTo>
                  <a:pt x="54930" y="155095"/>
                </a:lnTo>
                <a:lnTo>
                  <a:pt x="114672" y="155098"/>
                </a:lnTo>
                <a:lnTo>
                  <a:pt x="167468" y="155099"/>
                </a:lnTo>
                <a:lnTo>
                  <a:pt x="229515" y="155099"/>
                </a:lnTo>
                <a:lnTo>
                  <a:pt x="277405" y="160688"/>
                </a:lnTo>
                <a:lnTo>
                  <a:pt x="330589" y="164164"/>
                </a:lnTo>
                <a:lnTo>
                  <a:pt x="385212" y="170783"/>
                </a:lnTo>
                <a:lnTo>
                  <a:pt x="427263" y="168975"/>
                </a:lnTo>
                <a:lnTo>
                  <a:pt x="433411" y="164349"/>
                </a:lnTo>
                <a:lnTo>
                  <a:pt x="435170" y="157756"/>
                </a:lnTo>
                <a:lnTo>
                  <a:pt x="434003" y="149852"/>
                </a:lnTo>
                <a:lnTo>
                  <a:pt x="427376" y="142242"/>
                </a:lnTo>
                <a:lnTo>
                  <a:pt x="404415" y="127548"/>
                </a:lnTo>
                <a:lnTo>
                  <a:pt x="353014" y="111711"/>
                </a:lnTo>
                <a:lnTo>
                  <a:pt x="289573" y="103115"/>
                </a:lnTo>
                <a:lnTo>
                  <a:pt x="242687" y="95762"/>
                </a:lnTo>
                <a:lnTo>
                  <a:pt x="180832" y="94234"/>
                </a:lnTo>
                <a:lnTo>
                  <a:pt x="126760" y="100670"/>
                </a:lnTo>
                <a:lnTo>
                  <a:pt x="99622" y="106732"/>
                </a:lnTo>
                <a:lnTo>
                  <a:pt x="94491" y="111156"/>
                </a:lnTo>
                <a:lnTo>
                  <a:pt x="94579" y="116445"/>
                </a:lnTo>
                <a:lnTo>
                  <a:pt x="98148" y="122310"/>
                </a:lnTo>
                <a:lnTo>
                  <a:pt x="114592" y="131947"/>
                </a:lnTo>
                <a:lnTo>
                  <a:pt x="171805" y="151313"/>
                </a:lnTo>
                <a:lnTo>
                  <a:pt x="225211" y="160866"/>
                </a:lnTo>
                <a:lnTo>
                  <a:pt x="283149" y="164217"/>
                </a:lnTo>
                <a:lnTo>
                  <a:pt x="345833" y="165349"/>
                </a:lnTo>
                <a:lnTo>
                  <a:pt x="360407" y="165442"/>
                </a:lnTo>
                <a:lnTo>
                  <a:pt x="371293" y="161994"/>
                </a:lnTo>
                <a:lnTo>
                  <a:pt x="386508" y="148805"/>
                </a:lnTo>
                <a:lnTo>
                  <a:pt x="388693" y="141544"/>
                </a:lnTo>
                <a:lnTo>
                  <a:pt x="387811" y="134364"/>
                </a:lnTo>
                <a:lnTo>
                  <a:pt x="380591" y="120147"/>
                </a:lnTo>
                <a:lnTo>
                  <a:pt x="362202" y="98989"/>
                </a:lnTo>
                <a:lnTo>
                  <a:pt x="344643" y="84928"/>
                </a:lnTo>
                <a:lnTo>
                  <a:pt x="303848" y="69447"/>
                </a:lnTo>
                <a:lnTo>
                  <a:pt x="260305" y="63040"/>
                </a:lnTo>
                <a:lnTo>
                  <a:pt x="223357" y="66731"/>
                </a:lnTo>
                <a:lnTo>
                  <a:pt x="216755" y="72790"/>
                </a:lnTo>
                <a:lnTo>
                  <a:pt x="213524" y="81509"/>
                </a:lnTo>
                <a:lnTo>
                  <a:pt x="212539" y="92001"/>
                </a:lnTo>
                <a:lnTo>
                  <a:pt x="217732" y="100166"/>
                </a:lnTo>
                <a:lnTo>
                  <a:pt x="239100" y="112357"/>
                </a:lnTo>
                <a:lnTo>
                  <a:pt x="298138" y="129715"/>
                </a:lnTo>
                <a:lnTo>
                  <a:pt x="352260" y="141289"/>
                </a:lnTo>
                <a:lnTo>
                  <a:pt x="412994" y="138333"/>
                </a:lnTo>
                <a:lnTo>
                  <a:pt x="435457" y="129710"/>
                </a:lnTo>
                <a:lnTo>
                  <a:pt x="444723" y="124135"/>
                </a:lnTo>
                <a:lnTo>
                  <a:pt x="449730" y="116909"/>
                </a:lnTo>
                <a:lnTo>
                  <a:pt x="451898" y="108582"/>
                </a:lnTo>
                <a:lnTo>
                  <a:pt x="452174" y="99521"/>
                </a:lnTo>
                <a:lnTo>
                  <a:pt x="443122" y="80095"/>
                </a:lnTo>
                <a:lnTo>
                  <a:pt x="414304" y="44617"/>
                </a:lnTo>
                <a:lnTo>
                  <a:pt x="393925" y="35806"/>
                </a:lnTo>
                <a:lnTo>
                  <a:pt x="337126" y="30149"/>
                </a:lnTo>
                <a:lnTo>
                  <a:pt x="292392" y="40348"/>
                </a:lnTo>
                <a:lnTo>
                  <a:pt x="283835" y="47013"/>
                </a:lnTo>
                <a:lnTo>
                  <a:pt x="279301" y="54965"/>
                </a:lnTo>
                <a:lnTo>
                  <a:pt x="277448" y="63777"/>
                </a:lnTo>
                <a:lnTo>
                  <a:pt x="279722" y="71991"/>
                </a:lnTo>
                <a:lnTo>
                  <a:pt x="291607" y="87356"/>
                </a:lnTo>
                <a:lnTo>
                  <a:pt x="323619" y="103572"/>
                </a:lnTo>
                <a:lnTo>
                  <a:pt x="376357" y="118361"/>
                </a:lnTo>
                <a:lnTo>
                  <a:pt x="416710" y="120817"/>
                </a:lnTo>
                <a:lnTo>
                  <a:pt x="440228" y="117246"/>
                </a:lnTo>
                <a:lnTo>
                  <a:pt x="446734" y="112316"/>
                </a:lnTo>
                <a:lnTo>
                  <a:pt x="449901" y="105520"/>
                </a:lnTo>
                <a:lnTo>
                  <a:pt x="450843" y="97480"/>
                </a:lnTo>
                <a:lnTo>
                  <a:pt x="445650" y="82307"/>
                </a:lnTo>
                <a:lnTo>
                  <a:pt x="415529" y="39188"/>
                </a:lnTo>
                <a:lnTo>
                  <a:pt x="397590" y="23255"/>
                </a:lnTo>
                <a:lnTo>
                  <a:pt x="362170" y="6719"/>
                </a:lnTo>
                <a:lnTo>
                  <a:pt x="322040" y="0"/>
                </a:lnTo>
                <a:lnTo>
                  <a:pt x="311789" y="2567"/>
                </a:lnTo>
                <a:lnTo>
                  <a:pt x="303786" y="7787"/>
                </a:lnTo>
                <a:lnTo>
                  <a:pt x="297281" y="14777"/>
                </a:lnTo>
                <a:lnTo>
                  <a:pt x="294114" y="24117"/>
                </a:lnTo>
                <a:lnTo>
                  <a:pt x="293714" y="46972"/>
                </a:lnTo>
                <a:lnTo>
                  <a:pt x="297585" y="56108"/>
                </a:lnTo>
                <a:lnTo>
                  <a:pt x="311245" y="69379"/>
                </a:lnTo>
                <a:lnTo>
                  <a:pt x="367082" y="91269"/>
                </a:lnTo>
                <a:lnTo>
                  <a:pt x="388926" y="96315"/>
                </a:lnTo>
                <a:lnTo>
                  <a:pt x="410332" y="94657"/>
                </a:lnTo>
                <a:lnTo>
                  <a:pt x="417445" y="91408"/>
                </a:lnTo>
                <a:lnTo>
                  <a:pt x="422186" y="86902"/>
                </a:lnTo>
                <a:lnTo>
                  <a:pt x="431669" y="70871"/>
                </a:lnTo>
              </a:path>
            </a:pathLst>
          </a:custGeom>
          <a:ln w="127000" cap="flat" cmpd="sng" algn="ctr">
            <a:solidFill>
              <a:srgbClr val="C85117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Freeform 145"/>
          <p:cNvSpPr/>
          <p:nvPr/>
        </p:nvSpPr>
        <p:spPr>
          <a:xfrm>
            <a:off x="3395140" y="3148020"/>
            <a:ext cx="152964" cy="124963"/>
          </a:xfrm>
          <a:custGeom>
            <a:avLst/>
            <a:gdLst/>
            <a:ahLst/>
            <a:cxnLst/>
            <a:rect l="0" t="0" r="0" b="0"/>
            <a:pathLst>
              <a:path w="152964" h="124963">
                <a:moveTo>
                  <a:pt x="100321" y="0"/>
                </a:moveTo>
                <a:lnTo>
                  <a:pt x="91987" y="37478"/>
                </a:lnTo>
                <a:lnTo>
                  <a:pt x="81676" y="94146"/>
                </a:lnTo>
                <a:lnTo>
                  <a:pt x="75266" y="115542"/>
                </a:lnTo>
                <a:lnTo>
                  <a:pt x="76599" y="121482"/>
                </a:lnTo>
                <a:lnTo>
                  <a:pt x="80997" y="124272"/>
                </a:lnTo>
                <a:lnTo>
                  <a:pt x="87438" y="124962"/>
                </a:lnTo>
                <a:lnTo>
                  <a:pt x="100834" y="119490"/>
                </a:lnTo>
                <a:lnTo>
                  <a:pt x="107682" y="114755"/>
                </a:lnTo>
                <a:lnTo>
                  <a:pt x="112247" y="106919"/>
                </a:lnTo>
                <a:lnTo>
                  <a:pt x="125764" y="53089"/>
                </a:lnTo>
                <a:lnTo>
                  <a:pt x="135676" y="21189"/>
                </a:lnTo>
                <a:lnTo>
                  <a:pt x="135589" y="16466"/>
                </a:lnTo>
                <a:lnTo>
                  <a:pt x="133191" y="15657"/>
                </a:lnTo>
                <a:lnTo>
                  <a:pt x="129254" y="17457"/>
                </a:lnTo>
                <a:lnTo>
                  <a:pt x="121759" y="28816"/>
                </a:lnTo>
                <a:lnTo>
                  <a:pt x="91244" y="89622"/>
                </a:lnTo>
                <a:lnTo>
                  <a:pt x="75230" y="101443"/>
                </a:lnTo>
                <a:lnTo>
                  <a:pt x="66046" y="106234"/>
                </a:lnTo>
                <a:lnTo>
                  <a:pt x="46483" y="108437"/>
                </a:lnTo>
                <a:lnTo>
                  <a:pt x="5328" y="100318"/>
                </a:lnTo>
                <a:lnTo>
                  <a:pt x="728" y="96125"/>
                </a:lnTo>
                <a:lnTo>
                  <a:pt x="0" y="90990"/>
                </a:lnTo>
                <a:lnTo>
                  <a:pt x="5431" y="79045"/>
                </a:lnTo>
                <a:lnTo>
                  <a:pt x="34547" y="45403"/>
                </a:lnTo>
                <a:lnTo>
                  <a:pt x="40094" y="44307"/>
                </a:lnTo>
                <a:lnTo>
                  <a:pt x="44962" y="47086"/>
                </a:lnTo>
                <a:lnTo>
                  <a:pt x="49377" y="52448"/>
                </a:lnTo>
                <a:lnTo>
                  <a:pt x="51150" y="59532"/>
                </a:lnTo>
                <a:lnTo>
                  <a:pt x="50002" y="76762"/>
                </a:lnTo>
                <a:lnTo>
                  <a:pt x="46887" y="80420"/>
                </a:lnTo>
                <a:lnTo>
                  <a:pt x="42472" y="80520"/>
                </a:lnTo>
                <a:lnTo>
                  <a:pt x="37188" y="78246"/>
                </a:lnTo>
                <a:lnTo>
                  <a:pt x="28198" y="66362"/>
                </a:lnTo>
                <a:lnTo>
                  <a:pt x="24163" y="58279"/>
                </a:lnTo>
                <a:lnTo>
                  <a:pt x="23812" y="55231"/>
                </a:lnTo>
                <a:lnTo>
                  <a:pt x="25919" y="55538"/>
                </a:lnTo>
                <a:lnTo>
                  <a:pt x="43181" y="64029"/>
                </a:lnTo>
                <a:lnTo>
                  <a:pt x="80455" y="77379"/>
                </a:lnTo>
                <a:lnTo>
                  <a:pt x="89417" y="77322"/>
                </a:lnTo>
                <a:lnTo>
                  <a:pt x="105613" y="71020"/>
                </a:lnTo>
                <a:lnTo>
                  <a:pt x="127885" y="54319"/>
                </a:lnTo>
                <a:lnTo>
                  <a:pt x="143713" y="28963"/>
                </a:lnTo>
                <a:lnTo>
                  <a:pt x="146796" y="27497"/>
                </a:lnTo>
                <a:lnTo>
                  <a:pt x="148852" y="31200"/>
                </a:lnTo>
                <a:lnTo>
                  <a:pt x="152602" y="84093"/>
                </a:lnTo>
                <a:lnTo>
                  <a:pt x="152963" y="94757"/>
                </a:lnTo>
              </a:path>
            </a:pathLst>
          </a:custGeom>
          <a:ln w="127000" cap="flat" cmpd="sng" algn="ctr">
            <a:solidFill>
              <a:srgbClr val="C85117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9" name="Group 148"/>
          <p:cNvGrpSpPr/>
          <p:nvPr/>
        </p:nvGrpSpPr>
        <p:grpSpPr>
          <a:xfrm>
            <a:off x="3308213" y="3548927"/>
            <a:ext cx="113722" cy="136976"/>
            <a:chOff x="3308213" y="3548927"/>
            <a:chExt cx="113722" cy="136976"/>
          </a:xfrm>
        </p:grpSpPr>
        <p:sp>
          <p:nvSpPr>
            <p:cNvPr id="147" name="Freeform 146"/>
            <p:cNvSpPr/>
            <p:nvPr/>
          </p:nvSpPr>
          <p:spPr>
            <a:xfrm>
              <a:off x="3308213" y="3548927"/>
              <a:ext cx="81964" cy="136976"/>
            </a:xfrm>
            <a:custGeom>
              <a:avLst/>
              <a:gdLst/>
              <a:ahLst/>
              <a:cxnLst/>
              <a:rect l="0" t="0" r="0" b="0"/>
              <a:pathLst>
                <a:path w="81964" h="136976">
                  <a:moveTo>
                    <a:pt x="50377" y="72876"/>
                  </a:moveTo>
                  <a:lnTo>
                    <a:pt x="28020" y="72876"/>
                  </a:lnTo>
                  <a:lnTo>
                    <a:pt x="21435" y="77555"/>
                  </a:lnTo>
                  <a:lnTo>
                    <a:pt x="17044" y="85354"/>
                  </a:lnTo>
                  <a:lnTo>
                    <a:pt x="14117" y="95233"/>
                  </a:lnTo>
                  <a:lnTo>
                    <a:pt x="14505" y="104158"/>
                  </a:lnTo>
                  <a:lnTo>
                    <a:pt x="21176" y="120314"/>
                  </a:lnTo>
                  <a:lnTo>
                    <a:pt x="35060" y="132174"/>
                  </a:lnTo>
                  <a:lnTo>
                    <a:pt x="43675" y="136975"/>
                  </a:lnTo>
                  <a:lnTo>
                    <a:pt x="49418" y="135495"/>
                  </a:lnTo>
                  <a:lnTo>
                    <a:pt x="53248" y="129830"/>
                  </a:lnTo>
                  <a:lnTo>
                    <a:pt x="55800" y="121374"/>
                  </a:lnTo>
                  <a:lnTo>
                    <a:pt x="55162" y="113397"/>
                  </a:lnTo>
                  <a:lnTo>
                    <a:pt x="48215" y="98294"/>
                  </a:lnTo>
                  <a:lnTo>
                    <a:pt x="34208" y="86902"/>
                  </a:lnTo>
                  <a:lnTo>
                    <a:pt x="25560" y="82227"/>
                  </a:lnTo>
                  <a:lnTo>
                    <a:pt x="22134" y="81449"/>
                  </a:lnTo>
                  <a:lnTo>
                    <a:pt x="22189" y="83271"/>
                  </a:lnTo>
                  <a:lnTo>
                    <a:pt x="39090" y="103005"/>
                  </a:lnTo>
                  <a:lnTo>
                    <a:pt x="63801" y="117028"/>
                  </a:lnTo>
                  <a:lnTo>
                    <a:pt x="68685" y="115179"/>
                  </a:lnTo>
                  <a:lnTo>
                    <a:pt x="70771" y="109266"/>
                  </a:lnTo>
                  <a:lnTo>
                    <a:pt x="70992" y="100645"/>
                  </a:lnTo>
                  <a:lnTo>
                    <a:pt x="60125" y="71745"/>
                  </a:lnTo>
                  <a:lnTo>
                    <a:pt x="8096" y="9935"/>
                  </a:lnTo>
                  <a:lnTo>
                    <a:pt x="1133" y="2839"/>
                  </a:lnTo>
                  <a:lnTo>
                    <a:pt x="0" y="448"/>
                  </a:lnTo>
                  <a:lnTo>
                    <a:pt x="8100" y="4031"/>
                  </a:lnTo>
                  <a:lnTo>
                    <a:pt x="68012" y="59055"/>
                  </a:lnTo>
                  <a:lnTo>
                    <a:pt x="71493" y="60153"/>
                  </a:lnTo>
                  <a:lnTo>
                    <a:pt x="72643" y="57375"/>
                  </a:lnTo>
                  <a:lnTo>
                    <a:pt x="72240" y="52013"/>
                  </a:lnTo>
                  <a:lnTo>
                    <a:pt x="68462" y="47269"/>
                  </a:lnTo>
                  <a:lnTo>
                    <a:pt x="9493" y="0"/>
                  </a:lnTo>
                  <a:lnTo>
                    <a:pt x="58112" y="55257"/>
                  </a:lnTo>
                  <a:lnTo>
                    <a:pt x="66683" y="70894"/>
                  </a:lnTo>
                  <a:lnTo>
                    <a:pt x="81963" y="83404"/>
                  </a:lnTo>
                </a:path>
              </a:pathLst>
            </a:custGeom>
            <a:ln w="76200" cap="flat" cmpd="sng" algn="ctr">
              <a:solidFill>
                <a:srgbClr val="C8511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363493" y="3611274"/>
              <a:ext cx="58442" cy="51824"/>
            </a:xfrm>
            <a:custGeom>
              <a:avLst/>
              <a:gdLst/>
              <a:ahLst/>
              <a:cxnLst/>
              <a:rect l="0" t="0" r="0" b="0"/>
              <a:pathLst>
                <a:path w="58442" h="51824">
                  <a:moveTo>
                    <a:pt x="26683" y="10529"/>
                  </a:moveTo>
                  <a:lnTo>
                    <a:pt x="32272" y="27296"/>
                  </a:lnTo>
                  <a:lnTo>
                    <a:pt x="44374" y="38648"/>
                  </a:lnTo>
                  <a:lnTo>
                    <a:pt x="56773" y="46423"/>
                  </a:lnTo>
                  <a:lnTo>
                    <a:pt x="58441" y="48496"/>
                  </a:lnTo>
                  <a:lnTo>
                    <a:pt x="58383" y="49878"/>
                  </a:lnTo>
                  <a:lnTo>
                    <a:pt x="35946" y="51823"/>
                  </a:lnTo>
                  <a:lnTo>
                    <a:pt x="15592" y="46039"/>
                  </a:lnTo>
                  <a:lnTo>
                    <a:pt x="5251" y="41222"/>
                  </a:lnTo>
                  <a:lnTo>
                    <a:pt x="697" y="35670"/>
                  </a:lnTo>
                  <a:lnTo>
                    <a:pt x="0" y="29629"/>
                  </a:lnTo>
                  <a:lnTo>
                    <a:pt x="1875" y="23263"/>
                  </a:lnTo>
                  <a:lnTo>
                    <a:pt x="7805" y="19018"/>
                  </a:lnTo>
                  <a:lnTo>
                    <a:pt x="58268" y="0"/>
                  </a:lnTo>
                </a:path>
              </a:pathLst>
            </a:custGeom>
            <a:ln w="76200" cap="flat" cmpd="sng" algn="ctr">
              <a:solidFill>
                <a:srgbClr val="C8511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3305948" y="3779730"/>
            <a:ext cx="150662" cy="105286"/>
            <a:chOff x="3305948" y="3779730"/>
            <a:chExt cx="150662" cy="105286"/>
          </a:xfrm>
        </p:grpSpPr>
        <p:sp>
          <p:nvSpPr>
            <p:cNvPr id="150" name="Freeform 149"/>
            <p:cNvSpPr/>
            <p:nvPr/>
          </p:nvSpPr>
          <p:spPr>
            <a:xfrm>
              <a:off x="3305948" y="3779730"/>
              <a:ext cx="120670" cy="101156"/>
            </a:xfrm>
            <a:custGeom>
              <a:avLst/>
              <a:gdLst/>
              <a:ahLst/>
              <a:cxnLst/>
              <a:rect l="0" t="0" r="0" b="0"/>
              <a:pathLst>
                <a:path w="120670" h="101156">
                  <a:moveTo>
                    <a:pt x="73699" y="0"/>
                  </a:moveTo>
                  <a:lnTo>
                    <a:pt x="44391" y="34898"/>
                  </a:lnTo>
                  <a:lnTo>
                    <a:pt x="41292" y="44322"/>
                  </a:lnTo>
                  <a:lnTo>
                    <a:pt x="40969" y="64153"/>
                  </a:lnTo>
                  <a:lnTo>
                    <a:pt x="41350" y="66165"/>
                  </a:lnTo>
                  <a:lnTo>
                    <a:pt x="40718" y="47811"/>
                  </a:lnTo>
                  <a:lnTo>
                    <a:pt x="36424" y="29438"/>
                  </a:lnTo>
                  <a:lnTo>
                    <a:pt x="33641" y="26645"/>
                  </a:lnTo>
                  <a:lnTo>
                    <a:pt x="30616" y="28291"/>
                  </a:lnTo>
                  <a:lnTo>
                    <a:pt x="27430" y="32899"/>
                  </a:lnTo>
                  <a:lnTo>
                    <a:pt x="27645" y="38310"/>
                  </a:lnTo>
                  <a:lnTo>
                    <a:pt x="34124" y="50562"/>
                  </a:lnTo>
                  <a:lnTo>
                    <a:pt x="47921" y="60687"/>
                  </a:lnTo>
                  <a:lnTo>
                    <a:pt x="56514" y="65024"/>
                  </a:lnTo>
                  <a:lnTo>
                    <a:pt x="64582" y="65577"/>
                  </a:lnTo>
                  <a:lnTo>
                    <a:pt x="79786" y="59951"/>
                  </a:lnTo>
                  <a:lnTo>
                    <a:pt x="101499" y="43630"/>
                  </a:lnTo>
                  <a:lnTo>
                    <a:pt x="105101" y="43125"/>
                  </a:lnTo>
                  <a:lnTo>
                    <a:pt x="106332" y="46297"/>
                  </a:lnTo>
                  <a:lnTo>
                    <a:pt x="99902" y="76606"/>
                  </a:lnTo>
                  <a:lnTo>
                    <a:pt x="100527" y="79146"/>
                  </a:lnTo>
                  <a:lnTo>
                    <a:pt x="103283" y="77331"/>
                  </a:lnTo>
                  <a:lnTo>
                    <a:pt x="107459" y="72611"/>
                  </a:lnTo>
                  <a:lnTo>
                    <a:pt x="112101" y="54889"/>
                  </a:lnTo>
                  <a:lnTo>
                    <a:pt x="113338" y="43611"/>
                  </a:lnTo>
                  <a:lnTo>
                    <a:pt x="115333" y="39603"/>
                  </a:lnTo>
                  <a:lnTo>
                    <a:pt x="117833" y="40440"/>
                  </a:lnTo>
                  <a:lnTo>
                    <a:pt x="120669" y="44508"/>
                  </a:lnTo>
                  <a:lnTo>
                    <a:pt x="120220" y="50729"/>
                  </a:lnTo>
                  <a:lnTo>
                    <a:pt x="113483" y="67000"/>
                  </a:lnTo>
                  <a:lnTo>
                    <a:pt x="96536" y="90302"/>
                  </a:lnTo>
                  <a:lnTo>
                    <a:pt x="77220" y="98626"/>
                  </a:lnTo>
                  <a:lnTo>
                    <a:pt x="54207" y="101155"/>
                  </a:lnTo>
                  <a:lnTo>
                    <a:pt x="0" y="94757"/>
                  </a:lnTo>
                </a:path>
              </a:pathLst>
            </a:custGeom>
            <a:ln w="76200" cap="flat" cmpd="sng" algn="ctr">
              <a:solidFill>
                <a:srgbClr val="C8511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421761" y="3790259"/>
              <a:ext cx="34849" cy="94757"/>
            </a:xfrm>
            <a:custGeom>
              <a:avLst/>
              <a:gdLst/>
              <a:ahLst/>
              <a:cxnLst/>
              <a:rect l="0" t="0" r="0" b="0"/>
              <a:pathLst>
                <a:path w="34849" h="94757">
                  <a:moveTo>
                    <a:pt x="0" y="0"/>
                  </a:moveTo>
                  <a:lnTo>
                    <a:pt x="16768" y="5589"/>
                  </a:lnTo>
                  <a:lnTo>
                    <a:pt x="28119" y="17692"/>
                  </a:lnTo>
                  <a:lnTo>
                    <a:pt x="32785" y="25832"/>
                  </a:lnTo>
                  <a:lnTo>
                    <a:pt x="34848" y="44236"/>
                  </a:lnTo>
                  <a:lnTo>
                    <a:pt x="31586" y="94756"/>
                  </a:lnTo>
                </a:path>
              </a:pathLst>
            </a:custGeom>
            <a:ln w="76200" cap="flat" cmpd="sng" algn="ctr">
              <a:solidFill>
                <a:srgbClr val="C8511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3" name="Freeform 152"/>
          <p:cNvSpPr/>
          <p:nvPr/>
        </p:nvSpPr>
        <p:spPr>
          <a:xfrm>
            <a:off x="4089932" y="3139070"/>
            <a:ext cx="342566" cy="145822"/>
          </a:xfrm>
          <a:custGeom>
            <a:avLst/>
            <a:gdLst/>
            <a:ahLst/>
            <a:cxnLst/>
            <a:rect l="0" t="0" r="0" b="0"/>
            <a:pathLst>
              <a:path w="342566" h="145822">
                <a:moveTo>
                  <a:pt x="342565" y="114235"/>
                </a:moveTo>
                <a:lnTo>
                  <a:pt x="298198" y="107000"/>
                </a:lnTo>
                <a:lnTo>
                  <a:pt x="235963" y="104683"/>
                </a:lnTo>
                <a:lnTo>
                  <a:pt x="189511" y="104141"/>
                </a:lnTo>
                <a:lnTo>
                  <a:pt x="144690" y="103900"/>
                </a:lnTo>
                <a:lnTo>
                  <a:pt x="83114" y="103764"/>
                </a:lnTo>
                <a:lnTo>
                  <a:pt x="30944" y="103724"/>
                </a:lnTo>
                <a:lnTo>
                  <a:pt x="9875" y="103715"/>
                </a:lnTo>
                <a:lnTo>
                  <a:pt x="59408" y="103708"/>
                </a:lnTo>
                <a:lnTo>
                  <a:pt x="119953" y="100587"/>
                </a:lnTo>
                <a:lnTo>
                  <a:pt x="177320" y="89053"/>
                </a:lnTo>
                <a:lnTo>
                  <a:pt x="183268" y="84579"/>
                </a:lnTo>
                <a:lnTo>
                  <a:pt x="183724" y="79256"/>
                </a:lnTo>
                <a:lnTo>
                  <a:pt x="180520" y="73368"/>
                </a:lnTo>
                <a:lnTo>
                  <a:pt x="173703" y="69443"/>
                </a:lnTo>
                <a:lnTo>
                  <a:pt x="139414" y="63919"/>
                </a:lnTo>
                <a:lnTo>
                  <a:pt x="88180" y="61112"/>
                </a:lnTo>
                <a:lnTo>
                  <a:pt x="27760" y="53396"/>
                </a:lnTo>
                <a:lnTo>
                  <a:pt x="9630" y="52101"/>
                </a:lnTo>
                <a:lnTo>
                  <a:pt x="65983" y="51201"/>
                </a:lnTo>
                <a:lnTo>
                  <a:pt x="112566" y="51105"/>
                </a:lnTo>
                <a:lnTo>
                  <a:pt x="167182" y="51076"/>
                </a:lnTo>
                <a:lnTo>
                  <a:pt x="222350" y="49897"/>
                </a:lnTo>
                <a:lnTo>
                  <a:pt x="221478" y="47946"/>
                </a:lnTo>
                <a:lnTo>
                  <a:pt x="216217" y="45476"/>
                </a:lnTo>
                <a:lnTo>
                  <a:pt x="152936" y="41186"/>
                </a:lnTo>
                <a:lnTo>
                  <a:pt x="91288" y="40664"/>
                </a:lnTo>
                <a:lnTo>
                  <a:pt x="40549" y="40561"/>
                </a:lnTo>
                <a:lnTo>
                  <a:pt x="92083" y="32133"/>
                </a:lnTo>
                <a:lnTo>
                  <a:pt x="143956" y="22578"/>
                </a:lnTo>
                <a:lnTo>
                  <a:pt x="201471" y="8869"/>
                </a:lnTo>
                <a:lnTo>
                  <a:pt x="213408" y="5387"/>
                </a:lnTo>
                <a:lnTo>
                  <a:pt x="216686" y="3065"/>
                </a:lnTo>
                <a:lnTo>
                  <a:pt x="214192" y="1517"/>
                </a:lnTo>
                <a:lnTo>
                  <a:pt x="154474" y="0"/>
                </a:lnTo>
                <a:lnTo>
                  <a:pt x="97712" y="6948"/>
                </a:lnTo>
                <a:lnTo>
                  <a:pt x="38779" y="15246"/>
                </a:lnTo>
                <a:lnTo>
                  <a:pt x="0" y="19394"/>
                </a:lnTo>
                <a:lnTo>
                  <a:pt x="715" y="21762"/>
                </a:lnTo>
                <a:lnTo>
                  <a:pt x="15156" y="27513"/>
                </a:lnTo>
                <a:lnTo>
                  <a:pt x="68969" y="37617"/>
                </a:lnTo>
                <a:lnTo>
                  <a:pt x="120340" y="39671"/>
                </a:lnTo>
                <a:lnTo>
                  <a:pt x="163080" y="40152"/>
                </a:lnTo>
                <a:lnTo>
                  <a:pt x="223094" y="41592"/>
                </a:lnTo>
                <a:lnTo>
                  <a:pt x="257643" y="46568"/>
                </a:lnTo>
                <a:lnTo>
                  <a:pt x="257875" y="45727"/>
                </a:lnTo>
                <a:lnTo>
                  <a:pt x="246433" y="41673"/>
                </a:lnTo>
                <a:lnTo>
                  <a:pt x="188309" y="32658"/>
                </a:lnTo>
                <a:lnTo>
                  <a:pt x="126351" y="24942"/>
                </a:lnTo>
                <a:lnTo>
                  <a:pt x="63228" y="28532"/>
                </a:lnTo>
                <a:lnTo>
                  <a:pt x="41771" y="30521"/>
                </a:lnTo>
                <a:lnTo>
                  <a:pt x="42600" y="32690"/>
                </a:lnTo>
                <a:lnTo>
                  <a:pt x="69243" y="41331"/>
                </a:lnTo>
                <a:lnTo>
                  <a:pt x="119469" y="54731"/>
                </a:lnTo>
                <a:lnTo>
                  <a:pt x="177657" y="68643"/>
                </a:lnTo>
                <a:lnTo>
                  <a:pt x="202592" y="75645"/>
                </a:lnTo>
                <a:lnTo>
                  <a:pt x="207136" y="80319"/>
                </a:lnTo>
                <a:lnTo>
                  <a:pt x="206656" y="85775"/>
                </a:lnTo>
                <a:lnTo>
                  <a:pt x="202826" y="91753"/>
                </a:lnTo>
                <a:lnTo>
                  <a:pt x="182973" y="101513"/>
                </a:lnTo>
                <a:lnTo>
                  <a:pt x="135791" y="113585"/>
                </a:lnTo>
                <a:lnTo>
                  <a:pt x="77358" y="121452"/>
                </a:lnTo>
                <a:lnTo>
                  <a:pt x="46880" y="120952"/>
                </a:lnTo>
                <a:lnTo>
                  <a:pt x="43667" y="117544"/>
                </a:lnTo>
                <a:lnTo>
                  <a:pt x="45034" y="112931"/>
                </a:lnTo>
                <a:lnTo>
                  <a:pt x="68389" y="107807"/>
                </a:lnTo>
                <a:lnTo>
                  <a:pt x="127750" y="98928"/>
                </a:lnTo>
                <a:lnTo>
                  <a:pt x="179090" y="94882"/>
                </a:lnTo>
                <a:lnTo>
                  <a:pt x="221988" y="88094"/>
                </a:lnTo>
                <a:lnTo>
                  <a:pt x="227086" y="89789"/>
                </a:lnTo>
                <a:lnTo>
                  <a:pt x="226975" y="94428"/>
                </a:lnTo>
                <a:lnTo>
                  <a:pt x="223391" y="101030"/>
                </a:lnTo>
                <a:lnTo>
                  <a:pt x="169261" y="132282"/>
                </a:lnTo>
                <a:lnTo>
                  <a:pt x="142523" y="145821"/>
                </a:lnTo>
              </a:path>
            </a:pathLst>
          </a:custGeom>
          <a:ln w="38100" cap="flat" cmpd="sng" algn="ctr">
            <a:solidFill>
              <a:srgbClr val="93EEE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Freeform 153"/>
          <p:cNvSpPr/>
          <p:nvPr/>
        </p:nvSpPr>
        <p:spPr>
          <a:xfrm>
            <a:off x="3562262" y="3134217"/>
            <a:ext cx="1049221" cy="833680"/>
          </a:xfrm>
          <a:custGeom>
            <a:avLst/>
            <a:gdLst/>
            <a:ahLst/>
            <a:cxnLst/>
            <a:rect l="0" t="0" r="0" b="0"/>
            <a:pathLst>
              <a:path w="1049221" h="833680">
                <a:moveTo>
                  <a:pt x="1049220" y="298073"/>
                </a:moveTo>
                <a:lnTo>
                  <a:pt x="1005257" y="277829"/>
                </a:lnTo>
                <a:lnTo>
                  <a:pt x="943773" y="223520"/>
                </a:lnTo>
                <a:lnTo>
                  <a:pt x="886338" y="175782"/>
                </a:lnTo>
                <a:lnTo>
                  <a:pt x="829664" y="140217"/>
                </a:lnTo>
                <a:lnTo>
                  <a:pt x="775682" y="106230"/>
                </a:lnTo>
                <a:lnTo>
                  <a:pt x="712325" y="80895"/>
                </a:lnTo>
                <a:lnTo>
                  <a:pt x="680727" y="72417"/>
                </a:lnTo>
                <a:lnTo>
                  <a:pt x="659667" y="74169"/>
                </a:lnTo>
                <a:lnTo>
                  <a:pt x="641729" y="81967"/>
                </a:lnTo>
                <a:lnTo>
                  <a:pt x="633669" y="87322"/>
                </a:lnTo>
                <a:lnTo>
                  <a:pt x="628296" y="95571"/>
                </a:lnTo>
                <a:lnTo>
                  <a:pt x="622327" y="117215"/>
                </a:lnTo>
                <a:lnTo>
                  <a:pt x="624244" y="127198"/>
                </a:lnTo>
                <a:lnTo>
                  <a:pt x="635734" y="144530"/>
                </a:lnTo>
                <a:lnTo>
                  <a:pt x="655658" y="156911"/>
                </a:lnTo>
                <a:lnTo>
                  <a:pt x="680111" y="165144"/>
                </a:lnTo>
                <a:lnTo>
                  <a:pt x="719015" y="168609"/>
                </a:lnTo>
                <a:lnTo>
                  <a:pt x="753290" y="161577"/>
                </a:lnTo>
                <a:lnTo>
                  <a:pt x="806915" y="132251"/>
                </a:lnTo>
                <a:lnTo>
                  <a:pt x="813984" y="123184"/>
                </a:lnTo>
                <a:lnTo>
                  <a:pt x="821838" y="100632"/>
                </a:lnTo>
                <a:lnTo>
                  <a:pt x="820670" y="67216"/>
                </a:lnTo>
                <a:lnTo>
                  <a:pt x="809602" y="48851"/>
                </a:lnTo>
                <a:lnTo>
                  <a:pt x="771133" y="11920"/>
                </a:lnTo>
                <a:lnTo>
                  <a:pt x="752490" y="2048"/>
                </a:lnTo>
                <a:lnTo>
                  <a:pt x="729387" y="0"/>
                </a:lnTo>
                <a:lnTo>
                  <a:pt x="671056" y="11249"/>
                </a:lnTo>
                <a:lnTo>
                  <a:pt x="649520" y="17737"/>
                </a:lnTo>
                <a:lnTo>
                  <a:pt x="631370" y="30760"/>
                </a:lnTo>
                <a:lnTo>
                  <a:pt x="623254" y="39146"/>
                </a:lnTo>
                <a:lnTo>
                  <a:pt x="619013" y="50585"/>
                </a:lnTo>
                <a:lnTo>
                  <a:pt x="617421" y="78894"/>
                </a:lnTo>
                <a:lnTo>
                  <a:pt x="626852" y="104734"/>
                </a:lnTo>
                <a:lnTo>
                  <a:pt x="655913" y="144329"/>
                </a:lnTo>
                <a:lnTo>
                  <a:pt x="682730" y="161792"/>
                </a:lnTo>
                <a:lnTo>
                  <a:pt x="705791" y="164194"/>
                </a:lnTo>
                <a:lnTo>
                  <a:pt x="718492" y="163197"/>
                </a:lnTo>
                <a:lnTo>
                  <a:pt x="728129" y="159023"/>
                </a:lnTo>
                <a:lnTo>
                  <a:pt x="741956" y="145026"/>
                </a:lnTo>
                <a:lnTo>
                  <a:pt x="744942" y="136380"/>
                </a:lnTo>
                <a:lnTo>
                  <a:pt x="745139" y="117415"/>
                </a:lnTo>
                <a:lnTo>
                  <a:pt x="738673" y="87007"/>
                </a:lnTo>
                <a:lnTo>
                  <a:pt x="723759" y="61360"/>
                </a:lnTo>
                <a:lnTo>
                  <a:pt x="693344" y="38942"/>
                </a:lnTo>
                <a:lnTo>
                  <a:pt x="660286" y="23072"/>
                </a:lnTo>
                <a:lnTo>
                  <a:pt x="638884" y="21042"/>
                </a:lnTo>
                <a:lnTo>
                  <a:pt x="618843" y="25209"/>
                </a:lnTo>
                <a:lnTo>
                  <a:pt x="602138" y="34861"/>
                </a:lnTo>
                <a:lnTo>
                  <a:pt x="579579" y="59037"/>
                </a:lnTo>
                <a:lnTo>
                  <a:pt x="563666" y="88427"/>
                </a:lnTo>
                <a:lnTo>
                  <a:pt x="557131" y="130541"/>
                </a:lnTo>
                <a:lnTo>
                  <a:pt x="561842" y="156934"/>
                </a:lnTo>
                <a:lnTo>
                  <a:pt x="577648" y="188403"/>
                </a:lnTo>
                <a:lnTo>
                  <a:pt x="583930" y="196884"/>
                </a:lnTo>
                <a:lnTo>
                  <a:pt x="588118" y="196688"/>
                </a:lnTo>
                <a:lnTo>
                  <a:pt x="590910" y="190709"/>
                </a:lnTo>
                <a:lnTo>
                  <a:pt x="592771" y="180874"/>
                </a:lnTo>
                <a:lnTo>
                  <a:pt x="588600" y="160586"/>
                </a:lnTo>
                <a:lnTo>
                  <a:pt x="566859" y="118967"/>
                </a:lnTo>
                <a:lnTo>
                  <a:pt x="509641" y="63340"/>
                </a:lnTo>
                <a:lnTo>
                  <a:pt x="486792" y="43169"/>
                </a:lnTo>
                <a:lnTo>
                  <a:pt x="468189" y="33484"/>
                </a:lnTo>
                <a:lnTo>
                  <a:pt x="459485" y="33943"/>
                </a:lnTo>
                <a:lnTo>
                  <a:pt x="443574" y="43811"/>
                </a:lnTo>
                <a:lnTo>
                  <a:pt x="439565" y="51356"/>
                </a:lnTo>
                <a:lnTo>
                  <a:pt x="438231" y="69098"/>
                </a:lnTo>
                <a:lnTo>
                  <a:pt x="444057" y="98817"/>
                </a:lnTo>
                <a:lnTo>
                  <a:pt x="477961" y="161271"/>
                </a:lnTo>
                <a:lnTo>
                  <a:pt x="498463" y="187219"/>
                </a:lnTo>
                <a:lnTo>
                  <a:pt x="504233" y="189075"/>
                </a:lnTo>
                <a:lnTo>
                  <a:pt x="509251" y="186803"/>
                </a:lnTo>
                <a:lnTo>
                  <a:pt x="513765" y="181779"/>
                </a:lnTo>
                <a:lnTo>
                  <a:pt x="515605" y="174920"/>
                </a:lnTo>
                <a:lnTo>
                  <a:pt x="512606" y="148499"/>
                </a:lnTo>
                <a:lnTo>
                  <a:pt x="497992" y="108130"/>
                </a:lnTo>
                <a:lnTo>
                  <a:pt x="466150" y="64266"/>
                </a:lnTo>
                <a:lnTo>
                  <a:pt x="443100" y="42273"/>
                </a:lnTo>
                <a:lnTo>
                  <a:pt x="420304" y="28016"/>
                </a:lnTo>
                <a:lnTo>
                  <a:pt x="394575" y="23240"/>
                </a:lnTo>
                <a:lnTo>
                  <a:pt x="368712" y="26186"/>
                </a:lnTo>
                <a:lnTo>
                  <a:pt x="345519" y="35295"/>
                </a:lnTo>
                <a:lnTo>
                  <a:pt x="337930" y="43339"/>
                </a:lnTo>
                <a:lnTo>
                  <a:pt x="329498" y="64755"/>
                </a:lnTo>
                <a:lnTo>
                  <a:pt x="330341" y="108709"/>
                </a:lnTo>
                <a:lnTo>
                  <a:pt x="343589" y="147598"/>
                </a:lnTo>
                <a:lnTo>
                  <a:pt x="362332" y="175759"/>
                </a:lnTo>
                <a:lnTo>
                  <a:pt x="369026" y="179096"/>
                </a:lnTo>
                <a:lnTo>
                  <a:pt x="375829" y="178980"/>
                </a:lnTo>
                <a:lnTo>
                  <a:pt x="382703" y="176564"/>
                </a:lnTo>
                <a:lnTo>
                  <a:pt x="384947" y="171443"/>
                </a:lnTo>
                <a:lnTo>
                  <a:pt x="381200" y="156395"/>
                </a:lnTo>
                <a:lnTo>
                  <a:pt x="352186" y="97609"/>
                </a:lnTo>
                <a:lnTo>
                  <a:pt x="338174" y="79906"/>
                </a:lnTo>
                <a:lnTo>
                  <a:pt x="320248" y="65409"/>
                </a:lnTo>
                <a:lnTo>
                  <a:pt x="300583" y="55067"/>
                </a:lnTo>
                <a:lnTo>
                  <a:pt x="264192" y="48256"/>
                </a:lnTo>
                <a:lnTo>
                  <a:pt x="255636" y="51980"/>
                </a:lnTo>
                <a:lnTo>
                  <a:pt x="249933" y="59141"/>
                </a:lnTo>
                <a:lnTo>
                  <a:pt x="243595" y="79577"/>
                </a:lnTo>
                <a:lnTo>
                  <a:pt x="241197" y="117390"/>
                </a:lnTo>
                <a:lnTo>
                  <a:pt x="247155" y="172088"/>
                </a:lnTo>
                <a:lnTo>
                  <a:pt x="250549" y="197626"/>
                </a:lnTo>
                <a:lnTo>
                  <a:pt x="277661" y="255367"/>
                </a:lnTo>
                <a:lnTo>
                  <a:pt x="289454" y="271684"/>
                </a:lnTo>
                <a:lnTo>
                  <a:pt x="314837" y="288434"/>
                </a:lnTo>
                <a:lnTo>
                  <a:pt x="320985" y="286967"/>
                </a:lnTo>
                <a:lnTo>
                  <a:pt x="325084" y="281310"/>
                </a:lnTo>
                <a:lnTo>
                  <a:pt x="327816" y="272860"/>
                </a:lnTo>
                <a:lnTo>
                  <a:pt x="327733" y="254112"/>
                </a:lnTo>
                <a:lnTo>
                  <a:pt x="322627" y="234081"/>
                </a:lnTo>
                <a:lnTo>
                  <a:pt x="293097" y="172829"/>
                </a:lnTo>
                <a:lnTo>
                  <a:pt x="276817" y="156231"/>
                </a:lnTo>
                <a:lnTo>
                  <a:pt x="254764" y="147295"/>
                </a:lnTo>
                <a:lnTo>
                  <a:pt x="242332" y="144911"/>
                </a:lnTo>
                <a:lnTo>
                  <a:pt x="234044" y="149172"/>
                </a:lnTo>
                <a:lnTo>
                  <a:pt x="228519" y="157861"/>
                </a:lnTo>
                <a:lnTo>
                  <a:pt x="224835" y="169504"/>
                </a:lnTo>
                <a:lnTo>
                  <a:pt x="226981" y="191798"/>
                </a:lnTo>
                <a:lnTo>
                  <a:pt x="247424" y="234706"/>
                </a:lnTo>
                <a:lnTo>
                  <a:pt x="282397" y="268572"/>
                </a:lnTo>
                <a:lnTo>
                  <a:pt x="319981" y="300911"/>
                </a:lnTo>
                <a:lnTo>
                  <a:pt x="380789" y="357284"/>
                </a:lnTo>
                <a:lnTo>
                  <a:pt x="431452" y="414077"/>
                </a:lnTo>
                <a:lnTo>
                  <a:pt x="466630" y="457643"/>
                </a:lnTo>
                <a:lnTo>
                  <a:pt x="471316" y="477787"/>
                </a:lnTo>
                <a:lnTo>
                  <a:pt x="470929" y="488073"/>
                </a:lnTo>
                <a:lnTo>
                  <a:pt x="465990" y="493760"/>
                </a:lnTo>
                <a:lnTo>
                  <a:pt x="458019" y="496381"/>
                </a:lnTo>
                <a:lnTo>
                  <a:pt x="427563" y="494481"/>
                </a:lnTo>
                <a:lnTo>
                  <a:pt x="396312" y="483390"/>
                </a:lnTo>
                <a:lnTo>
                  <a:pt x="359900" y="458681"/>
                </a:lnTo>
                <a:lnTo>
                  <a:pt x="355706" y="449599"/>
                </a:lnTo>
                <a:lnTo>
                  <a:pt x="354167" y="427029"/>
                </a:lnTo>
                <a:lnTo>
                  <a:pt x="357733" y="416799"/>
                </a:lnTo>
                <a:lnTo>
                  <a:pt x="371055" y="399193"/>
                </a:lnTo>
                <a:lnTo>
                  <a:pt x="391794" y="389808"/>
                </a:lnTo>
                <a:lnTo>
                  <a:pt x="416609" y="386807"/>
                </a:lnTo>
                <a:lnTo>
                  <a:pt x="455717" y="392864"/>
                </a:lnTo>
                <a:lnTo>
                  <a:pt x="478945" y="402983"/>
                </a:lnTo>
                <a:lnTo>
                  <a:pt x="506162" y="427423"/>
                </a:lnTo>
                <a:lnTo>
                  <a:pt x="510537" y="438119"/>
                </a:lnTo>
                <a:lnTo>
                  <a:pt x="512278" y="462481"/>
                </a:lnTo>
                <a:lnTo>
                  <a:pt x="507595" y="472019"/>
                </a:lnTo>
                <a:lnTo>
                  <a:pt x="489913" y="485737"/>
                </a:lnTo>
                <a:lnTo>
                  <a:pt x="466456" y="489493"/>
                </a:lnTo>
                <a:lnTo>
                  <a:pt x="407881" y="479432"/>
                </a:lnTo>
                <a:lnTo>
                  <a:pt x="376832" y="468532"/>
                </a:lnTo>
                <a:lnTo>
                  <a:pt x="360047" y="457281"/>
                </a:lnTo>
                <a:lnTo>
                  <a:pt x="356974" y="451005"/>
                </a:lnTo>
                <a:lnTo>
                  <a:pt x="357265" y="444481"/>
                </a:lnTo>
                <a:lnTo>
                  <a:pt x="359799" y="437792"/>
                </a:lnTo>
                <a:lnTo>
                  <a:pt x="364998" y="435673"/>
                </a:lnTo>
                <a:lnTo>
                  <a:pt x="380133" y="439557"/>
                </a:lnTo>
                <a:lnTo>
                  <a:pt x="425542" y="467598"/>
                </a:lnTo>
                <a:lnTo>
                  <a:pt x="455621" y="500405"/>
                </a:lnTo>
                <a:lnTo>
                  <a:pt x="463694" y="523309"/>
                </a:lnTo>
                <a:lnTo>
                  <a:pt x="466112" y="549086"/>
                </a:lnTo>
                <a:lnTo>
                  <a:pt x="463288" y="576141"/>
                </a:lnTo>
                <a:lnTo>
                  <a:pt x="451894" y="597523"/>
                </a:lnTo>
                <a:lnTo>
                  <a:pt x="443942" y="606501"/>
                </a:lnTo>
                <a:lnTo>
                  <a:pt x="419508" y="616476"/>
                </a:lnTo>
                <a:lnTo>
                  <a:pt x="391492" y="619739"/>
                </a:lnTo>
                <a:lnTo>
                  <a:pt x="334015" y="609335"/>
                </a:lnTo>
                <a:lnTo>
                  <a:pt x="325582" y="603847"/>
                </a:lnTo>
                <a:lnTo>
                  <a:pt x="313092" y="588390"/>
                </a:lnTo>
                <a:lnTo>
                  <a:pt x="313973" y="581695"/>
                </a:lnTo>
                <a:lnTo>
                  <a:pt x="319239" y="576061"/>
                </a:lnTo>
                <a:lnTo>
                  <a:pt x="327430" y="571136"/>
                </a:lnTo>
                <a:lnTo>
                  <a:pt x="345888" y="568783"/>
                </a:lnTo>
                <a:lnTo>
                  <a:pt x="355724" y="569793"/>
                </a:lnTo>
                <a:lnTo>
                  <a:pt x="391924" y="587983"/>
                </a:lnTo>
                <a:lnTo>
                  <a:pt x="421107" y="610010"/>
                </a:lnTo>
                <a:lnTo>
                  <a:pt x="438983" y="636943"/>
                </a:lnTo>
                <a:lnTo>
                  <a:pt x="451688" y="672740"/>
                </a:lnTo>
                <a:lnTo>
                  <a:pt x="452977" y="696218"/>
                </a:lnTo>
                <a:lnTo>
                  <a:pt x="451683" y="707393"/>
                </a:lnTo>
                <a:lnTo>
                  <a:pt x="440887" y="726048"/>
                </a:lnTo>
                <a:lnTo>
                  <a:pt x="433094" y="734298"/>
                </a:lnTo>
                <a:lnTo>
                  <a:pt x="411958" y="743464"/>
                </a:lnTo>
                <a:lnTo>
                  <a:pt x="399770" y="745909"/>
                </a:lnTo>
                <a:lnTo>
                  <a:pt x="376870" y="742386"/>
                </a:lnTo>
                <a:lnTo>
                  <a:pt x="347367" y="727249"/>
                </a:lnTo>
                <a:lnTo>
                  <a:pt x="339162" y="721061"/>
                </a:lnTo>
                <a:lnTo>
                  <a:pt x="334862" y="713426"/>
                </a:lnTo>
                <a:lnTo>
                  <a:pt x="333204" y="695584"/>
                </a:lnTo>
                <a:lnTo>
                  <a:pt x="339486" y="679075"/>
                </a:lnTo>
                <a:lnTo>
                  <a:pt x="344437" y="671397"/>
                </a:lnTo>
                <a:lnTo>
                  <a:pt x="359297" y="659747"/>
                </a:lnTo>
                <a:lnTo>
                  <a:pt x="397432" y="642736"/>
                </a:lnTo>
                <a:lnTo>
                  <a:pt x="421065" y="641549"/>
                </a:lnTo>
                <a:lnTo>
                  <a:pt x="445996" y="646091"/>
                </a:lnTo>
                <a:lnTo>
                  <a:pt x="478592" y="661802"/>
                </a:lnTo>
                <a:lnTo>
                  <a:pt x="495741" y="674590"/>
                </a:lnTo>
                <a:lnTo>
                  <a:pt x="504921" y="694311"/>
                </a:lnTo>
                <a:lnTo>
                  <a:pt x="507370" y="706121"/>
                </a:lnTo>
                <a:lnTo>
                  <a:pt x="506662" y="716334"/>
                </a:lnTo>
                <a:lnTo>
                  <a:pt x="499637" y="733921"/>
                </a:lnTo>
                <a:lnTo>
                  <a:pt x="485596" y="746417"/>
                </a:lnTo>
                <a:lnTo>
                  <a:pt x="466488" y="754700"/>
                </a:lnTo>
                <a:lnTo>
                  <a:pt x="442397" y="758382"/>
                </a:lnTo>
                <a:lnTo>
                  <a:pt x="422332" y="753779"/>
                </a:lnTo>
                <a:lnTo>
                  <a:pt x="390386" y="731760"/>
                </a:lnTo>
                <a:lnTo>
                  <a:pt x="386559" y="724068"/>
                </a:lnTo>
                <a:lnTo>
                  <a:pt x="385426" y="706162"/>
                </a:lnTo>
                <a:lnTo>
                  <a:pt x="389102" y="698814"/>
                </a:lnTo>
                <a:lnTo>
                  <a:pt x="402544" y="687530"/>
                </a:lnTo>
                <a:lnTo>
                  <a:pt x="429843" y="674600"/>
                </a:lnTo>
                <a:lnTo>
                  <a:pt x="453017" y="673259"/>
                </a:lnTo>
                <a:lnTo>
                  <a:pt x="476574" y="677732"/>
                </a:lnTo>
                <a:lnTo>
                  <a:pt x="494843" y="687519"/>
                </a:lnTo>
                <a:lnTo>
                  <a:pt x="507643" y="702787"/>
                </a:lnTo>
                <a:lnTo>
                  <a:pt x="512693" y="711772"/>
                </a:lnTo>
                <a:lnTo>
                  <a:pt x="515186" y="734233"/>
                </a:lnTo>
                <a:lnTo>
                  <a:pt x="507253" y="781191"/>
                </a:lnTo>
                <a:lnTo>
                  <a:pt x="501905" y="789777"/>
                </a:lnTo>
                <a:lnTo>
                  <a:pt x="458259" y="821731"/>
                </a:lnTo>
                <a:lnTo>
                  <a:pt x="422045" y="831087"/>
                </a:lnTo>
                <a:lnTo>
                  <a:pt x="369056" y="825843"/>
                </a:lnTo>
                <a:lnTo>
                  <a:pt x="323581" y="810422"/>
                </a:lnTo>
                <a:lnTo>
                  <a:pt x="278625" y="778407"/>
                </a:lnTo>
                <a:lnTo>
                  <a:pt x="219751" y="729714"/>
                </a:lnTo>
                <a:lnTo>
                  <a:pt x="162880" y="680607"/>
                </a:lnTo>
                <a:lnTo>
                  <a:pt x="135412" y="657211"/>
                </a:lnTo>
                <a:lnTo>
                  <a:pt x="135858" y="657991"/>
                </a:lnTo>
                <a:lnTo>
                  <a:pt x="138495" y="660851"/>
                </a:lnTo>
                <a:lnTo>
                  <a:pt x="158974" y="670465"/>
                </a:lnTo>
                <a:lnTo>
                  <a:pt x="215889" y="679344"/>
                </a:lnTo>
                <a:lnTo>
                  <a:pt x="248586" y="691412"/>
                </a:lnTo>
                <a:lnTo>
                  <a:pt x="259270" y="697170"/>
                </a:lnTo>
                <a:lnTo>
                  <a:pt x="280501" y="700447"/>
                </a:lnTo>
                <a:lnTo>
                  <a:pt x="291075" y="699683"/>
                </a:lnTo>
                <a:lnTo>
                  <a:pt x="295785" y="695665"/>
                </a:lnTo>
                <a:lnTo>
                  <a:pt x="296586" y="689476"/>
                </a:lnTo>
                <a:lnTo>
                  <a:pt x="286649" y="654327"/>
                </a:lnTo>
                <a:lnTo>
                  <a:pt x="245074" y="592965"/>
                </a:lnTo>
                <a:lnTo>
                  <a:pt x="220495" y="558877"/>
                </a:lnTo>
                <a:lnTo>
                  <a:pt x="185224" y="497903"/>
                </a:lnTo>
                <a:lnTo>
                  <a:pt x="163266" y="455959"/>
                </a:lnTo>
                <a:lnTo>
                  <a:pt x="164956" y="448953"/>
                </a:lnTo>
                <a:lnTo>
                  <a:pt x="170762" y="444283"/>
                </a:lnTo>
                <a:lnTo>
                  <a:pt x="179311" y="441170"/>
                </a:lnTo>
                <a:lnTo>
                  <a:pt x="198170" y="440831"/>
                </a:lnTo>
                <a:lnTo>
                  <a:pt x="218250" y="445748"/>
                </a:lnTo>
                <a:lnTo>
                  <a:pt x="270214" y="474508"/>
                </a:lnTo>
                <a:lnTo>
                  <a:pt x="272519" y="477698"/>
                </a:lnTo>
                <a:lnTo>
                  <a:pt x="269376" y="478654"/>
                </a:lnTo>
                <a:lnTo>
                  <a:pt x="216479" y="465745"/>
                </a:lnTo>
                <a:lnTo>
                  <a:pt x="175159" y="446747"/>
                </a:lnTo>
                <a:lnTo>
                  <a:pt x="171715" y="441643"/>
                </a:lnTo>
                <a:lnTo>
                  <a:pt x="172928" y="437070"/>
                </a:lnTo>
                <a:lnTo>
                  <a:pt x="177246" y="432852"/>
                </a:lnTo>
                <a:lnTo>
                  <a:pt x="197642" y="431284"/>
                </a:lnTo>
                <a:lnTo>
                  <a:pt x="258358" y="442867"/>
                </a:lnTo>
                <a:lnTo>
                  <a:pt x="320523" y="454693"/>
                </a:lnTo>
                <a:lnTo>
                  <a:pt x="262063" y="454716"/>
                </a:lnTo>
                <a:lnTo>
                  <a:pt x="201677" y="446920"/>
                </a:lnTo>
                <a:lnTo>
                  <a:pt x="166386" y="451490"/>
                </a:lnTo>
                <a:lnTo>
                  <a:pt x="157677" y="456503"/>
                </a:lnTo>
                <a:lnTo>
                  <a:pt x="144881" y="471432"/>
                </a:lnTo>
                <a:lnTo>
                  <a:pt x="143340" y="480326"/>
                </a:lnTo>
                <a:lnTo>
                  <a:pt x="157981" y="530130"/>
                </a:lnTo>
                <a:lnTo>
                  <a:pt x="156754" y="535836"/>
                </a:lnTo>
                <a:lnTo>
                  <a:pt x="152425" y="538470"/>
                </a:lnTo>
                <a:lnTo>
                  <a:pt x="146030" y="539056"/>
                </a:lnTo>
                <a:lnTo>
                  <a:pt x="132686" y="533468"/>
                </a:lnTo>
                <a:lnTo>
                  <a:pt x="125852" y="528702"/>
                </a:lnTo>
                <a:lnTo>
                  <a:pt x="115138" y="514049"/>
                </a:lnTo>
                <a:lnTo>
                  <a:pt x="93140" y="481635"/>
                </a:lnTo>
                <a:lnTo>
                  <a:pt x="52391" y="438547"/>
                </a:lnTo>
                <a:lnTo>
                  <a:pt x="48925" y="438515"/>
                </a:lnTo>
                <a:lnTo>
                  <a:pt x="47784" y="443174"/>
                </a:lnTo>
                <a:lnTo>
                  <a:pt x="54359" y="478683"/>
                </a:lnTo>
                <a:lnTo>
                  <a:pt x="82805" y="531306"/>
                </a:lnTo>
                <a:lnTo>
                  <a:pt x="96787" y="545232"/>
                </a:lnTo>
                <a:lnTo>
                  <a:pt x="105428" y="550583"/>
                </a:lnTo>
                <a:lnTo>
                  <a:pt x="112359" y="550641"/>
                </a:lnTo>
                <a:lnTo>
                  <a:pt x="118150" y="547170"/>
                </a:lnTo>
                <a:lnTo>
                  <a:pt x="123180" y="541347"/>
                </a:lnTo>
                <a:lnTo>
                  <a:pt x="128769" y="522398"/>
                </a:lnTo>
                <a:lnTo>
                  <a:pt x="130083" y="499548"/>
                </a:lnTo>
                <a:lnTo>
                  <a:pt x="118324" y="440071"/>
                </a:lnTo>
                <a:lnTo>
                  <a:pt x="102824" y="410466"/>
                </a:lnTo>
                <a:lnTo>
                  <a:pt x="83414" y="386876"/>
                </a:lnTo>
                <a:lnTo>
                  <a:pt x="74286" y="383012"/>
                </a:lnTo>
                <a:lnTo>
                  <a:pt x="51667" y="381837"/>
                </a:lnTo>
                <a:lnTo>
                  <a:pt x="42593" y="385501"/>
                </a:lnTo>
                <a:lnTo>
                  <a:pt x="29392" y="398931"/>
                </a:lnTo>
                <a:lnTo>
                  <a:pt x="22745" y="419718"/>
                </a:lnTo>
                <a:lnTo>
                  <a:pt x="18477" y="471190"/>
                </a:lnTo>
                <a:lnTo>
                  <a:pt x="29018" y="528927"/>
                </a:lnTo>
                <a:lnTo>
                  <a:pt x="32173" y="539713"/>
                </a:lnTo>
                <a:lnTo>
                  <a:pt x="31937" y="544564"/>
                </a:lnTo>
                <a:lnTo>
                  <a:pt x="29440" y="545458"/>
                </a:lnTo>
                <a:lnTo>
                  <a:pt x="25435" y="543715"/>
                </a:lnTo>
                <a:lnTo>
                  <a:pt x="8621" y="524494"/>
                </a:lnTo>
                <a:lnTo>
                  <a:pt x="1815" y="503209"/>
                </a:lnTo>
                <a:lnTo>
                  <a:pt x="0" y="490983"/>
                </a:lnTo>
                <a:lnTo>
                  <a:pt x="1130" y="485171"/>
                </a:lnTo>
                <a:lnTo>
                  <a:pt x="4222" y="483636"/>
                </a:lnTo>
                <a:lnTo>
                  <a:pt x="8624" y="484953"/>
                </a:lnTo>
                <a:lnTo>
                  <a:pt x="45962" y="516663"/>
                </a:lnTo>
                <a:lnTo>
                  <a:pt x="101673" y="574972"/>
                </a:lnTo>
                <a:lnTo>
                  <a:pt x="114531" y="595444"/>
                </a:lnTo>
                <a:lnTo>
                  <a:pt x="136135" y="654763"/>
                </a:lnTo>
                <a:lnTo>
                  <a:pt x="141507" y="692838"/>
                </a:lnTo>
                <a:lnTo>
                  <a:pt x="138751" y="702799"/>
                </a:lnTo>
                <a:lnTo>
                  <a:pt x="133405" y="710610"/>
                </a:lnTo>
                <a:lnTo>
                  <a:pt x="126331" y="716987"/>
                </a:lnTo>
                <a:lnTo>
                  <a:pt x="118105" y="720069"/>
                </a:lnTo>
                <a:lnTo>
                  <a:pt x="99607" y="720373"/>
                </a:lnTo>
                <a:lnTo>
                  <a:pt x="69463" y="713967"/>
                </a:lnTo>
                <a:lnTo>
                  <a:pt x="63816" y="715716"/>
                </a:lnTo>
                <a:lnTo>
                  <a:pt x="61221" y="720391"/>
                </a:lnTo>
                <a:lnTo>
                  <a:pt x="61457" y="734944"/>
                </a:lnTo>
                <a:lnTo>
                  <a:pt x="69337" y="762868"/>
                </a:lnTo>
                <a:lnTo>
                  <a:pt x="81291" y="787520"/>
                </a:lnTo>
                <a:lnTo>
                  <a:pt x="79890" y="788147"/>
                </a:lnTo>
                <a:lnTo>
                  <a:pt x="76617" y="786226"/>
                </a:lnTo>
                <a:lnTo>
                  <a:pt x="66420" y="766754"/>
                </a:lnTo>
                <a:lnTo>
                  <a:pt x="57327" y="710208"/>
                </a:lnTo>
                <a:lnTo>
                  <a:pt x="48937" y="649007"/>
                </a:lnTo>
                <a:lnTo>
                  <a:pt x="43910" y="626009"/>
                </a:lnTo>
                <a:lnTo>
                  <a:pt x="40931" y="621982"/>
                </a:lnTo>
                <a:lnTo>
                  <a:pt x="37776" y="622807"/>
                </a:lnTo>
                <a:lnTo>
                  <a:pt x="31150" y="633082"/>
                </a:lnTo>
                <a:lnTo>
                  <a:pt x="22013" y="659768"/>
                </a:lnTo>
                <a:lnTo>
                  <a:pt x="18333" y="710114"/>
                </a:lnTo>
                <a:lnTo>
                  <a:pt x="20815" y="748102"/>
                </a:lnTo>
                <a:lnTo>
                  <a:pt x="23612" y="770657"/>
                </a:lnTo>
                <a:lnTo>
                  <a:pt x="22115" y="813732"/>
                </a:lnTo>
                <a:lnTo>
                  <a:pt x="24062" y="824340"/>
                </a:lnTo>
                <a:lnTo>
                  <a:pt x="28869" y="830242"/>
                </a:lnTo>
                <a:lnTo>
                  <a:pt x="35583" y="833006"/>
                </a:lnTo>
                <a:lnTo>
                  <a:pt x="43569" y="833679"/>
                </a:lnTo>
                <a:lnTo>
                  <a:pt x="58681" y="828189"/>
                </a:lnTo>
                <a:lnTo>
                  <a:pt x="113032" y="795432"/>
                </a:lnTo>
                <a:lnTo>
                  <a:pt x="175429" y="763743"/>
                </a:lnTo>
                <a:lnTo>
                  <a:pt x="238532" y="740482"/>
                </a:lnTo>
                <a:lnTo>
                  <a:pt x="292339" y="723920"/>
                </a:lnTo>
                <a:lnTo>
                  <a:pt x="344735" y="720143"/>
                </a:lnTo>
                <a:lnTo>
                  <a:pt x="383078" y="722608"/>
                </a:lnTo>
                <a:lnTo>
                  <a:pt x="394556" y="724986"/>
                </a:lnTo>
                <a:lnTo>
                  <a:pt x="398697" y="724231"/>
                </a:lnTo>
                <a:lnTo>
                  <a:pt x="397949" y="721389"/>
                </a:lnTo>
                <a:lnTo>
                  <a:pt x="350477" y="664858"/>
                </a:lnTo>
                <a:lnTo>
                  <a:pt x="308684" y="610485"/>
                </a:lnTo>
                <a:lnTo>
                  <a:pt x="266598" y="549285"/>
                </a:lnTo>
                <a:lnTo>
                  <a:pt x="231506" y="494599"/>
                </a:lnTo>
                <a:lnTo>
                  <a:pt x="172820" y="442167"/>
                </a:lnTo>
                <a:lnTo>
                  <a:pt x="149907" y="422136"/>
                </a:lnTo>
                <a:lnTo>
                  <a:pt x="101077" y="400473"/>
                </a:lnTo>
                <a:lnTo>
                  <a:pt x="64309" y="400683"/>
                </a:lnTo>
                <a:lnTo>
                  <a:pt x="58040" y="403915"/>
                </a:lnTo>
                <a:lnTo>
                  <a:pt x="56200" y="408408"/>
                </a:lnTo>
                <a:lnTo>
                  <a:pt x="57314" y="413744"/>
                </a:lnTo>
                <a:lnTo>
                  <a:pt x="63905" y="417301"/>
                </a:lnTo>
                <a:lnTo>
                  <a:pt x="127027" y="423478"/>
                </a:lnTo>
                <a:lnTo>
                  <a:pt x="154297" y="424415"/>
                </a:lnTo>
              </a:path>
            </a:pathLst>
          </a:custGeom>
          <a:ln w="127000" cap="flat" cmpd="sng" algn="ctr">
            <a:solidFill>
              <a:srgbClr val="93EEE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Freeform 154"/>
          <p:cNvSpPr/>
          <p:nvPr/>
        </p:nvSpPr>
        <p:spPr>
          <a:xfrm>
            <a:off x="3653390" y="3211377"/>
            <a:ext cx="168455" cy="178800"/>
          </a:xfrm>
          <a:custGeom>
            <a:avLst/>
            <a:gdLst/>
            <a:ahLst/>
            <a:cxnLst/>
            <a:rect l="0" t="0" r="0" b="0"/>
            <a:pathLst>
              <a:path w="168455" h="178800">
                <a:moveTo>
                  <a:pt x="168454" y="178799"/>
                </a:moveTo>
                <a:lnTo>
                  <a:pt x="151687" y="173210"/>
                </a:lnTo>
                <a:lnTo>
                  <a:pt x="140335" y="161107"/>
                </a:lnTo>
                <a:lnTo>
                  <a:pt x="111372" y="123090"/>
                </a:lnTo>
                <a:lnTo>
                  <a:pt x="92139" y="100551"/>
                </a:lnTo>
                <a:lnTo>
                  <a:pt x="82674" y="82021"/>
                </a:lnTo>
                <a:lnTo>
                  <a:pt x="77342" y="78015"/>
                </a:lnTo>
                <a:lnTo>
                  <a:pt x="71448" y="77685"/>
                </a:lnTo>
                <a:lnTo>
                  <a:pt x="65179" y="79804"/>
                </a:lnTo>
                <a:lnTo>
                  <a:pt x="55094" y="91517"/>
                </a:lnTo>
                <a:lnTo>
                  <a:pt x="50766" y="99554"/>
                </a:lnTo>
                <a:lnTo>
                  <a:pt x="45542" y="101402"/>
                </a:lnTo>
                <a:lnTo>
                  <a:pt x="39719" y="99125"/>
                </a:lnTo>
                <a:lnTo>
                  <a:pt x="33498" y="94098"/>
                </a:lnTo>
                <a:lnTo>
                  <a:pt x="19153" y="70254"/>
                </a:lnTo>
                <a:lnTo>
                  <a:pt x="16277" y="69001"/>
                </a:lnTo>
                <a:lnTo>
                  <a:pt x="14360" y="72845"/>
                </a:lnTo>
                <a:lnTo>
                  <a:pt x="9861" y="117143"/>
                </a:lnTo>
                <a:lnTo>
                  <a:pt x="7743" y="116638"/>
                </a:lnTo>
                <a:lnTo>
                  <a:pt x="5162" y="112792"/>
                </a:lnTo>
                <a:lnTo>
                  <a:pt x="678" y="60301"/>
                </a:lnTo>
                <a:lnTo>
                  <a:pt x="300" y="43075"/>
                </a:lnTo>
                <a:lnTo>
                  <a:pt x="25" y="84884"/>
                </a:lnTo>
                <a:lnTo>
                  <a:pt x="0" y="31902"/>
                </a:lnTo>
                <a:lnTo>
                  <a:pt x="1169" y="93"/>
                </a:lnTo>
                <a:lnTo>
                  <a:pt x="3118" y="0"/>
                </a:lnTo>
                <a:lnTo>
                  <a:pt x="8404" y="9256"/>
                </a:lnTo>
                <a:lnTo>
                  <a:pt x="28196" y="63814"/>
                </a:lnTo>
                <a:lnTo>
                  <a:pt x="36299" y="87797"/>
                </a:lnTo>
                <a:lnTo>
                  <a:pt x="33501" y="74627"/>
                </a:lnTo>
                <a:lnTo>
                  <a:pt x="26247" y="21249"/>
                </a:lnTo>
                <a:lnTo>
                  <a:pt x="28026" y="16444"/>
                </a:lnTo>
                <a:lnTo>
                  <a:pt x="32721" y="15580"/>
                </a:lnTo>
                <a:lnTo>
                  <a:pt x="39361" y="17344"/>
                </a:lnTo>
                <a:lnTo>
                  <a:pt x="52978" y="28663"/>
                </a:lnTo>
                <a:lnTo>
                  <a:pt x="65659" y="45391"/>
                </a:lnTo>
                <a:lnTo>
                  <a:pt x="94755" y="94571"/>
                </a:lnTo>
              </a:path>
            </a:pathLst>
          </a:custGeom>
          <a:ln w="76200" cap="flat" cmpd="sng" algn="ctr">
            <a:solidFill>
              <a:srgbClr val="93EEE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8" name="Group 157"/>
          <p:cNvGrpSpPr/>
          <p:nvPr/>
        </p:nvGrpSpPr>
        <p:grpSpPr>
          <a:xfrm>
            <a:off x="3411233" y="3495461"/>
            <a:ext cx="189514" cy="94757"/>
            <a:chOff x="3411233" y="3495461"/>
            <a:chExt cx="189514" cy="94757"/>
          </a:xfrm>
        </p:grpSpPr>
        <p:sp>
          <p:nvSpPr>
            <p:cNvPr id="156" name="Freeform 155"/>
            <p:cNvSpPr/>
            <p:nvPr/>
          </p:nvSpPr>
          <p:spPr>
            <a:xfrm>
              <a:off x="3481315" y="3553043"/>
              <a:ext cx="119432" cy="37175"/>
            </a:xfrm>
            <a:custGeom>
              <a:avLst/>
              <a:gdLst/>
              <a:ahLst/>
              <a:cxnLst/>
              <a:rect l="0" t="0" r="0" b="0"/>
              <a:pathLst>
                <a:path w="119432" h="37175">
                  <a:moveTo>
                    <a:pt x="108902" y="5589"/>
                  </a:moveTo>
                  <a:lnTo>
                    <a:pt x="92135" y="0"/>
                  </a:lnTo>
                  <a:lnTo>
                    <a:pt x="74544" y="375"/>
                  </a:lnTo>
                  <a:lnTo>
                    <a:pt x="24309" y="10968"/>
                  </a:lnTo>
                  <a:lnTo>
                    <a:pt x="0" y="8872"/>
                  </a:lnTo>
                  <a:lnTo>
                    <a:pt x="1205" y="10117"/>
                  </a:lnTo>
                  <a:lnTo>
                    <a:pt x="58821" y="27043"/>
                  </a:lnTo>
                  <a:lnTo>
                    <a:pt x="119431" y="37174"/>
                  </a:lnTo>
                </a:path>
              </a:pathLst>
            </a:custGeom>
            <a:ln w="76200" cap="flat" cmpd="sng" algn="ctr">
              <a:solidFill>
                <a:srgbClr val="93EEE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411233" y="3495461"/>
              <a:ext cx="31586" cy="42115"/>
            </a:xfrm>
            <a:custGeom>
              <a:avLst/>
              <a:gdLst/>
              <a:ahLst/>
              <a:cxnLst/>
              <a:rect l="0" t="0" r="0" b="0"/>
              <a:pathLst>
                <a:path w="31586" h="42115">
                  <a:moveTo>
                    <a:pt x="0" y="0"/>
                  </a:moveTo>
                  <a:lnTo>
                    <a:pt x="5589" y="16768"/>
                  </a:lnTo>
                  <a:lnTo>
                    <a:pt x="14572" y="28119"/>
                  </a:lnTo>
                  <a:lnTo>
                    <a:pt x="31585" y="42114"/>
                  </a:lnTo>
                </a:path>
              </a:pathLst>
            </a:custGeom>
            <a:ln w="76200" cap="flat" cmpd="sng" algn="ctr">
              <a:solidFill>
                <a:srgbClr val="93EEE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9" name="Freeform 158"/>
          <p:cNvSpPr/>
          <p:nvPr/>
        </p:nvSpPr>
        <p:spPr>
          <a:xfrm>
            <a:off x="3639717" y="3181072"/>
            <a:ext cx="213714" cy="219633"/>
          </a:xfrm>
          <a:custGeom>
            <a:avLst/>
            <a:gdLst/>
            <a:ahLst/>
            <a:cxnLst/>
            <a:rect l="0" t="0" r="0" b="0"/>
            <a:pathLst>
              <a:path w="213714" h="219633">
                <a:moveTo>
                  <a:pt x="213713" y="219632"/>
                </a:moveTo>
                <a:lnTo>
                  <a:pt x="150379" y="156299"/>
                </a:lnTo>
                <a:lnTo>
                  <a:pt x="137602" y="141181"/>
                </a:lnTo>
                <a:lnTo>
                  <a:pt x="103936" y="90750"/>
                </a:lnTo>
                <a:lnTo>
                  <a:pt x="84740" y="67841"/>
                </a:lnTo>
                <a:lnTo>
                  <a:pt x="51275" y="17082"/>
                </a:lnTo>
                <a:lnTo>
                  <a:pt x="35601" y="0"/>
                </a:lnTo>
                <a:lnTo>
                  <a:pt x="39406" y="3475"/>
                </a:lnTo>
                <a:lnTo>
                  <a:pt x="59397" y="52534"/>
                </a:lnTo>
                <a:lnTo>
                  <a:pt x="59363" y="56761"/>
                </a:lnTo>
                <a:lnTo>
                  <a:pt x="57001" y="57239"/>
                </a:lnTo>
                <a:lnTo>
                  <a:pt x="53086" y="55218"/>
                </a:lnTo>
                <a:lnTo>
                  <a:pt x="36398" y="35606"/>
                </a:lnTo>
                <a:lnTo>
                  <a:pt x="34671" y="32608"/>
                </a:lnTo>
                <a:lnTo>
                  <a:pt x="35860" y="32948"/>
                </a:lnTo>
                <a:lnTo>
                  <a:pt x="38992" y="35515"/>
                </a:lnTo>
                <a:lnTo>
                  <a:pt x="48990" y="55894"/>
                </a:lnTo>
                <a:lnTo>
                  <a:pt x="48915" y="59001"/>
                </a:lnTo>
                <a:lnTo>
                  <a:pt x="46526" y="58732"/>
                </a:lnTo>
                <a:lnTo>
                  <a:pt x="25880" y="41490"/>
                </a:lnTo>
                <a:lnTo>
                  <a:pt x="11700" y="16721"/>
                </a:lnTo>
                <a:lnTo>
                  <a:pt x="11187" y="12998"/>
                </a:lnTo>
                <a:lnTo>
                  <a:pt x="13185" y="12856"/>
                </a:lnTo>
                <a:lnTo>
                  <a:pt x="64560" y="50565"/>
                </a:lnTo>
                <a:lnTo>
                  <a:pt x="57085" y="42287"/>
                </a:lnTo>
                <a:lnTo>
                  <a:pt x="26956" y="11863"/>
                </a:lnTo>
                <a:lnTo>
                  <a:pt x="21358" y="10930"/>
                </a:lnTo>
                <a:lnTo>
                  <a:pt x="16456" y="13817"/>
                </a:lnTo>
                <a:lnTo>
                  <a:pt x="12019" y="19251"/>
                </a:lnTo>
                <a:lnTo>
                  <a:pt x="7890" y="19364"/>
                </a:lnTo>
                <a:lnTo>
                  <a:pt x="3968" y="15930"/>
                </a:lnTo>
                <a:lnTo>
                  <a:pt x="0" y="9775"/>
                </a:lnTo>
                <a:lnTo>
                  <a:pt x="33244" y="73083"/>
                </a:lnTo>
                <a:lnTo>
                  <a:pt x="52008" y="118749"/>
                </a:lnTo>
                <a:lnTo>
                  <a:pt x="55785" y="135404"/>
                </a:lnTo>
              </a:path>
            </a:pathLst>
          </a:custGeom>
          <a:ln w="25400" cap="flat" cmpd="sng" algn="ctr">
            <a:solidFill>
              <a:srgbClr val="93EEE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2014-12-18T14:20:51Z</dcterms:created>
  <dcterms:modified xsi:type="dcterms:W3CDTF">2014-12-18T14:21:48Z</dcterms:modified>
</cp:coreProperties>
</file>